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55" r:id="rId2"/>
    <p:sldId id="343" r:id="rId3"/>
    <p:sldId id="278" r:id="rId4"/>
    <p:sldId id="344" r:id="rId5"/>
    <p:sldId id="318" r:id="rId6"/>
    <p:sldId id="346" r:id="rId7"/>
    <p:sldId id="347" r:id="rId8"/>
    <p:sldId id="349" r:id="rId9"/>
    <p:sldId id="348" r:id="rId10"/>
    <p:sldId id="350" r:id="rId11"/>
    <p:sldId id="351" r:id="rId12"/>
    <p:sldId id="319" r:id="rId13"/>
    <p:sldId id="352" r:id="rId14"/>
    <p:sldId id="353" r:id="rId15"/>
    <p:sldId id="354" r:id="rId16"/>
    <p:sldId id="342" r:id="rId17"/>
  </p:sldIdLst>
  <p:sldSz cx="9144000" cy="6858000" type="screen4x3"/>
  <p:notesSz cx="7315200" cy="96012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32B66E"/>
    <a:srgbClr val="FFFF99"/>
    <a:srgbClr val="FC790C"/>
    <a:srgbClr val="B8E32F"/>
    <a:srgbClr val="FF9600"/>
    <a:srgbClr val="EBD531"/>
    <a:srgbClr val="FFFFFF"/>
    <a:srgbClr val="C16557"/>
    <a:srgbClr val="95557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434" autoAdjust="0"/>
  </p:normalViewPr>
  <p:slideViewPr>
    <p:cSldViewPr>
      <p:cViewPr varScale="1">
        <p:scale>
          <a:sx n="70" d="100"/>
          <a:sy n="70" d="100"/>
        </p:scale>
        <p:origin x="141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8" Type="http://schemas.openxmlformats.org/officeDocument/2006/relationships/slide" Target="../slides/slide4.xml"/><Relationship Id="rId3" Type="http://schemas.openxmlformats.org/officeDocument/2006/relationships/image" Target="../media/image3.jpeg"/><Relationship Id="rId7" Type="http://schemas.openxmlformats.org/officeDocument/2006/relationships/image" Target="../media/image6.jpeg"/><Relationship Id="rId2" Type="http://schemas.openxmlformats.org/officeDocument/2006/relationships/image" Target="../media/image2.jpeg"/><Relationship Id="rId1" Type="http://schemas.openxmlformats.org/officeDocument/2006/relationships/slideMaster" Target="../slideMasters/slideMaster1.xml"/><Relationship Id="rId6" Type="http://schemas.openxmlformats.org/officeDocument/2006/relationships/image" Target="../media/image5.jpeg"/><Relationship Id="rId5" Type="http://schemas.openxmlformats.org/officeDocument/2006/relationships/image" Target="../media/image1.jpeg"/><Relationship Id="rId4" Type="http://schemas.openxmlformats.org/officeDocument/2006/relationships/image" Target="../media/image4.jpeg"/></Relationships>
</file>

<file path=ppt/slideLayouts/_rels/slideLayout2.xml.rels><?xml version="1.0" encoding="UTF-8" standalone="yes"?>
<Relationships xmlns="http://schemas.openxmlformats.org/package/2006/relationships"><Relationship Id="rId3" Type="http://schemas.openxmlformats.org/officeDocument/2006/relationships/slide" Target="../slides/slide4.xml"/><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gray">
      <p:bgPr>
        <a:solidFill>
          <a:srgbClr val="FFFFFF"/>
        </a:solidFill>
        <a:effectLst/>
      </p:bgPr>
    </p:bg>
    <p:spTree>
      <p:nvGrpSpPr>
        <p:cNvPr id="1" name=""/>
        <p:cNvGrpSpPr/>
        <p:nvPr/>
      </p:nvGrpSpPr>
      <p:grpSpPr>
        <a:xfrm>
          <a:off x="0" y="0"/>
          <a:ext cx="0" cy="0"/>
          <a:chOff x="0" y="0"/>
          <a:chExt cx="0" cy="0"/>
        </a:xfrm>
      </p:grpSpPr>
      <p:sp>
        <p:nvSpPr>
          <p:cNvPr id="3344" name="Rectangle 272"/>
          <p:cNvSpPr>
            <a:spLocks noChangeArrowheads="1"/>
          </p:cNvSpPr>
          <p:nvPr/>
        </p:nvSpPr>
        <p:spPr bwMode="gray">
          <a:xfrm>
            <a:off x="0" y="6096000"/>
            <a:ext cx="9144000" cy="762000"/>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324" name="Rectangle 252"/>
          <p:cNvSpPr>
            <a:spLocks noChangeArrowheads="1"/>
          </p:cNvSpPr>
          <p:nvPr/>
        </p:nvSpPr>
        <p:spPr bwMode="gray">
          <a:xfrm>
            <a:off x="0" y="914400"/>
            <a:ext cx="4960938" cy="5154613"/>
          </a:xfrm>
          <a:prstGeom prst="rect">
            <a:avLst/>
          </a:prstGeom>
          <a:blipFill dpi="0" rotWithShape="1">
            <a:blip r:embed="rId2"/>
            <a:srcRect/>
            <a:stretch>
              <a:fillRect/>
            </a:stretch>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341" name="Rectangle 269"/>
          <p:cNvSpPr>
            <a:spLocks noChangeArrowheads="1"/>
          </p:cNvSpPr>
          <p:nvPr/>
        </p:nvSpPr>
        <p:spPr bwMode="gray">
          <a:xfrm>
            <a:off x="1676400" y="4311650"/>
            <a:ext cx="4770438" cy="1754188"/>
          </a:xfrm>
          <a:prstGeom prst="rect">
            <a:avLst/>
          </a:prstGeom>
          <a:blipFill dpi="0" rotWithShape="1">
            <a:blip r:embed="rId3"/>
            <a:srcRect/>
            <a:stretch>
              <a:fillRect/>
            </a:stretch>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076" name="Rectangle 4"/>
          <p:cNvSpPr>
            <a:spLocks noGrp="1" noChangeArrowheads="1"/>
          </p:cNvSpPr>
          <p:nvPr>
            <p:ph type="dt" sz="half" idx="2"/>
          </p:nvPr>
        </p:nvSpPr>
        <p:spPr>
          <a:xfrm>
            <a:off x="7010400" y="6553200"/>
            <a:ext cx="1981200" cy="244475"/>
          </a:xfrm>
        </p:spPr>
        <p:txBody>
          <a:bodyPr/>
          <a:lstStyle>
            <a:lvl1pPr>
              <a:defRPr sz="1200"/>
            </a:lvl1pPr>
          </a:lstStyle>
          <a:p>
            <a:endParaRPr lang="en-US"/>
          </a:p>
        </p:txBody>
      </p:sp>
      <p:sp>
        <p:nvSpPr>
          <p:cNvPr id="3078" name="Rectangle 6"/>
          <p:cNvSpPr>
            <a:spLocks noGrp="1" noChangeArrowheads="1"/>
          </p:cNvSpPr>
          <p:nvPr>
            <p:ph type="sldNum" sz="quarter" idx="4"/>
          </p:nvPr>
        </p:nvSpPr>
        <p:spPr>
          <a:xfrm>
            <a:off x="228600" y="6553200"/>
            <a:ext cx="381000" cy="244475"/>
          </a:xfrm>
        </p:spPr>
        <p:txBody>
          <a:bodyPr/>
          <a:lstStyle>
            <a:lvl1pPr>
              <a:defRPr sz="1200"/>
            </a:lvl1pPr>
          </a:lstStyle>
          <a:p>
            <a:fld id="{EF1322E6-815A-455F-B9F0-10942632E352}" type="slidenum">
              <a:rPr lang="en-US"/>
              <a:pPr/>
              <a:t>‹#›</a:t>
            </a:fld>
            <a:endParaRPr lang="en-US"/>
          </a:p>
        </p:txBody>
      </p:sp>
      <p:sp>
        <p:nvSpPr>
          <p:cNvPr id="3326" name="Rectangle 254"/>
          <p:cNvSpPr>
            <a:spLocks noChangeArrowheads="1"/>
          </p:cNvSpPr>
          <p:nvPr/>
        </p:nvSpPr>
        <p:spPr bwMode="gray">
          <a:xfrm>
            <a:off x="3308350" y="914400"/>
            <a:ext cx="1654175" cy="1676400"/>
          </a:xfrm>
          <a:prstGeom prst="rect">
            <a:avLst/>
          </a:prstGeom>
          <a:blipFill dpi="0" rotWithShape="1">
            <a:blip r:embed="rId4"/>
            <a:srcRect/>
            <a:stretch>
              <a:fillRect/>
            </a:stretch>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3329" name="Rectangle 257"/>
          <p:cNvSpPr>
            <a:spLocks noChangeArrowheads="1"/>
          </p:cNvSpPr>
          <p:nvPr/>
        </p:nvSpPr>
        <p:spPr bwMode="gray">
          <a:xfrm>
            <a:off x="3317875" y="2590800"/>
            <a:ext cx="1639888" cy="1703388"/>
          </a:xfrm>
          <a:prstGeom prst="rect">
            <a:avLst/>
          </a:prstGeom>
          <a:blipFill dpi="0" rotWithShape="1">
            <a:blip r:embed="rId5"/>
            <a:srcRect/>
            <a:stretch>
              <a:fillRect/>
            </a:stretch>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331" name="Rectangle 259"/>
          <p:cNvSpPr>
            <a:spLocks noChangeArrowheads="1"/>
          </p:cNvSpPr>
          <p:nvPr/>
        </p:nvSpPr>
        <p:spPr bwMode="gray">
          <a:xfrm>
            <a:off x="1654175" y="4300538"/>
            <a:ext cx="1654175" cy="1766887"/>
          </a:xfrm>
          <a:prstGeom prst="rect">
            <a:avLst/>
          </a:prstGeom>
          <a:blipFill dpi="0" rotWithShape="1">
            <a:blip r:embed="rId6"/>
            <a:srcRect/>
            <a:stretch>
              <a:fillRect/>
            </a:stretch>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335" name="Line 263"/>
          <p:cNvSpPr>
            <a:spLocks noChangeShapeType="1"/>
          </p:cNvSpPr>
          <p:nvPr/>
        </p:nvSpPr>
        <p:spPr bwMode="gray">
          <a:xfrm>
            <a:off x="3309938" y="904875"/>
            <a:ext cx="0" cy="5191125"/>
          </a:xfrm>
          <a:prstGeom prst="line">
            <a:avLst/>
          </a:prstGeom>
          <a:noFill/>
          <a:ln w="254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330" name="Rectangle 258"/>
          <p:cNvSpPr>
            <a:spLocks noChangeArrowheads="1"/>
          </p:cNvSpPr>
          <p:nvPr/>
        </p:nvSpPr>
        <p:spPr bwMode="gray">
          <a:xfrm>
            <a:off x="0" y="4300538"/>
            <a:ext cx="1654175" cy="1766887"/>
          </a:xfrm>
          <a:prstGeom prst="rect">
            <a:avLst/>
          </a:prstGeom>
          <a:blipFill dpi="0" rotWithShape="1">
            <a:blip r:embed="rId7"/>
            <a:srcRect/>
            <a:stretch>
              <a:fillRect/>
            </a:stretch>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337" name="Line 265"/>
          <p:cNvSpPr>
            <a:spLocks noChangeShapeType="1"/>
          </p:cNvSpPr>
          <p:nvPr/>
        </p:nvSpPr>
        <p:spPr bwMode="gray">
          <a:xfrm>
            <a:off x="0" y="2590800"/>
            <a:ext cx="4953000" cy="0"/>
          </a:xfrm>
          <a:prstGeom prst="line">
            <a:avLst/>
          </a:prstGeom>
          <a:noFill/>
          <a:ln w="254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338" name="Line 266"/>
          <p:cNvSpPr>
            <a:spLocks noChangeShapeType="1"/>
          </p:cNvSpPr>
          <p:nvPr/>
        </p:nvSpPr>
        <p:spPr bwMode="gray">
          <a:xfrm>
            <a:off x="22225" y="4302125"/>
            <a:ext cx="4949825" cy="0"/>
          </a:xfrm>
          <a:prstGeom prst="line">
            <a:avLst/>
          </a:prstGeom>
          <a:noFill/>
          <a:ln w="254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334" name="Line 262"/>
          <p:cNvSpPr>
            <a:spLocks noChangeShapeType="1"/>
          </p:cNvSpPr>
          <p:nvPr/>
        </p:nvSpPr>
        <p:spPr bwMode="gray">
          <a:xfrm>
            <a:off x="1666875" y="838200"/>
            <a:ext cx="0" cy="5257800"/>
          </a:xfrm>
          <a:prstGeom prst="line">
            <a:avLst/>
          </a:prstGeom>
          <a:noFill/>
          <a:ln w="254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345" name="Line 273"/>
          <p:cNvSpPr>
            <a:spLocks noChangeShapeType="1"/>
          </p:cNvSpPr>
          <p:nvPr/>
        </p:nvSpPr>
        <p:spPr bwMode="gray">
          <a:xfrm flipV="1">
            <a:off x="4978400" y="2190750"/>
            <a:ext cx="4178300" cy="19050"/>
          </a:xfrm>
          <a:prstGeom prst="line">
            <a:avLst/>
          </a:prstGeom>
          <a:noFill/>
          <a:ln w="381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346" name="Line 274"/>
          <p:cNvSpPr>
            <a:spLocks noChangeShapeType="1"/>
          </p:cNvSpPr>
          <p:nvPr/>
        </p:nvSpPr>
        <p:spPr bwMode="gray">
          <a:xfrm flipV="1">
            <a:off x="4978400" y="5568950"/>
            <a:ext cx="4178300" cy="19050"/>
          </a:xfrm>
          <a:prstGeom prst="line">
            <a:avLst/>
          </a:prstGeom>
          <a:noFill/>
          <a:ln w="381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343" name="Rectangle 271"/>
          <p:cNvSpPr>
            <a:spLocks noChangeArrowheads="1"/>
          </p:cNvSpPr>
          <p:nvPr/>
        </p:nvSpPr>
        <p:spPr bwMode="gray">
          <a:xfrm>
            <a:off x="0" y="0"/>
            <a:ext cx="9144000" cy="890588"/>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086" name="Text Box 14"/>
          <p:cNvSpPr txBox="1">
            <a:spLocks noChangeArrowheads="1"/>
          </p:cNvSpPr>
          <p:nvPr/>
        </p:nvSpPr>
        <p:spPr bwMode="gray">
          <a:xfrm>
            <a:off x="152400" y="304800"/>
            <a:ext cx="1066800" cy="412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2100" i="1">
                <a:solidFill>
                  <a:srgbClr val="FFFFFF"/>
                </a:solidFill>
                <a:latin typeface="Arial Black" panose="020B0A04020102020204" pitchFamily="34" charset="0"/>
              </a:rPr>
              <a:t>LOGO</a:t>
            </a:r>
          </a:p>
        </p:txBody>
      </p:sp>
      <p:sp>
        <p:nvSpPr>
          <p:cNvPr id="3353" name="Rectangle 281"/>
          <p:cNvSpPr>
            <a:spLocks noChangeArrowheads="1"/>
          </p:cNvSpPr>
          <p:nvPr/>
        </p:nvSpPr>
        <p:spPr bwMode="gray">
          <a:xfrm>
            <a:off x="4953000" y="914400"/>
            <a:ext cx="4191000" cy="51816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075" name="Rectangle 3"/>
          <p:cNvSpPr>
            <a:spLocks noGrp="1" noChangeArrowheads="1"/>
          </p:cNvSpPr>
          <p:nvPr>
            <p:ph type="subTitle" idx="1"/>
          </p:nvPr>
        </p:nvSpPr>
        <p:spPr bwMode="gray">
          <a:xfrm>
            <a:off x="5029200" y="2743200"/>
            <a:ext cx="4114800" cy="381000"/>
          </a:xfrm>
        </p:spPr>
        <p:txBody>
          <a:bodyPr/>
          <a:lstStyle>
            <a:lvl1pPr marL="0" indent="0" algn="ctr">
              <a:buFont typeface="Wingdings" panose="05000000000000000000" pitchFamily="2" charset="2"/>
              <a:buNone/>
              <a:defRPr sz="2200"/>
            </a:lvl1pPr>
          </a:lstStyle>
          <a:p>
            <a:pPr lvl="0"/>
            <a:r>
              <a:rPr lang="en-US" noProof="0" smtClean="0"/>
              <a:t>Click to edit Master subtitle style</a:t>
            </a:r>
          </a:p>
        </p:txBody>
      </p:sp>
      <p:sp>
        <p:nvSpPr>
          <p:cNvPr id="3074" name="Rectangle 2"/>
          <p:cNvSpPr>
            <a:spLocks noGrp="1" noChangeArrowheads="1"/>
          </p:cNvSpPr>
          <p:nvPr>
            <p:ph type="ctrTitle"/>
          </p:nvPr>
        </p:nvSpPr>
        <p:spPr>
          <a:xfrm>
            <a:off x="5257800" y="1905000"/>
            <a:ext cx="3886200" cy="457200"/>
          </a:xfrm>
          <a:effectLst>
            <a:outerShdw dist="1796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lgn="ctr">
              <a:defRPr sz="3600" b="1">
                <a:solidFill>
                  <a:schemeClr val="hlink"/>
                </a:solidFill>
              </a:defRPr>
            </a:lvl1pPr>
          </a:lstStyle>
          <a:p>
            <a:pPr lvl="0"/>
            <a:r>
              <a:rPr lang="en-US" noProof="0" smtClean="0"/>
              <a:t>Click to edit Master title style</a:t>
            </a:r>
          </a:p>
        </p:txBody>
      </p:sp>
      <p:sp>
        <p:nvSpPr>
          <p:cNvPr id="3077" name="Rectangle 5"/>
          <p:cNvSpPr>
            <a:spLocks noGrp="1" noChangeArrowheads="1"/>
          </p:cNvSpPr>
          <p:nvPr>
            <p:ph type="ftr" sz="quarter" idx="3"/>
          </p:nvPr>
        </p:nvSpPr>
        <p:spPr>
          <a:xfrm>
            <a:off x="6019800" y="5318125"/>
            <a:ext cx="2133600" cy="244475"/>
          </a:xfrm>
        </p:spPr>
        <p:txBody>
          <a:bodyPr/>
          <a:lstStyle>
            <a:lvl1pPr>
              <a:defRPr sz="1400" b="0"/>
            </a:lvl1pPr>
          </a:lstStyle>
          <a:p>
            <a:r>
              <a:rPr lang="en-US"/>
              <a:t>www.themegallery.com</a:t>
            </a:r>
          </a:p>
        </p:txBody>
      </p:sp>
      <p:sp>
        <p:nvSpPr>
          <p:cNvPr id="24" name="Action Button: Home 23">
            <a:hlinkClick r:id="rId8" action="ppaction://hlinksldjump" highlightClick="1"/>
          </p:cNvPr>
          <p:cNvSpPr/>
          <p:nvPr userDrawn="1"/>
        </p:nvSpPr>
        <p:spPr>
          <a:xfrm>
            <a:off x="8595986" y="6505575"/>
            <a:ext cx="319414" cy="242888"/>
          </a:xfrm>
          <a:prstGeom prst="actionButtonHome">
            <a:avLst/>
          </a:prstGeom>
          <a:solidFill>
            <a:schemeClr val="accent3">
              <a:lumMod val="95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p:nvPr userDrawn="1"/>
        </p:nvSpPr>
        <p:spPr>
          <a:xfrm>
            <a:off x="7162800" y="6505575"/>
            <a:ext cx="1752600" cy="352425"/>
          </a:xfrm>
          <a:prstGeom prst="rect">
            <a:avLst/>
          </a:prstGeom>
          <a:solidFill>
            <a:schemeClr val="bg1"/>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Action Button: Home 5">
            <a:hlinkClick r:id="rId3" action="ppaction://hlinksldjump" highlightClick="1"/>
          </p:cNvPr>
          <p:cNvSpPr/>
          <p:nvPr userDrawn="1"/>
        </p:nvSpPr>
        <p:spPr>
          <a:xfrm>
            <a:off x="8595986" y="6505575"/>
            <a:ext cx="319414" cy="242888"/>
          </a:xfrm>
          <a:prstGeom prst="actionButtonHome">
            <a:avLst/>
          </a:prstGeom>
          <a:solidFill>
            <a:schemeClr val="accent3">
              <a:lumMod val="95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415338811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r>
              <a:rPr lang="en-US"/>
              <a:t>www.themegallery.com</a:t>
            </a:r>
          </a:p>
        </p:txBody>
      </p:sp>
      <p:sp>
        <p:nvSpPr>
          <p:cNvPr id="5" name="Slide Number Placeholder 4"/>
          <p:cNvSpPr>
            <a:spLocks noGrp="1"/>
          </p:cNvSpPr>
          <p:nvPr>
            <p:ph type="sldNum" sz="quarter" idx="11"/>
          </p:nvPr>
        </p:nvSpPr>
        <p:spPr/>
        <p:txBody>
          <a:bodyPr/>
          <a:lstStyle>
            <a:lvl1pPr>
              <a:defRPr/>
            </a:lvl1pPr>
          </a:lstStyle>
          <a:p>
            <a:fld id="{1D67CF75-AFDA-42AA-A8EB-9DE3A3ADEC94}" type="slidenum">
              <a:rPr lang="en-US"/>
              <a:pPr/>
              <a:t>‹#›</a:t>
            </a:fld>
            <a:endParaRPr lang="en-US"/>
          </a:p>
        </p:txBody>
      </p:sp>
      <p:sp>
        <p:nvSpPr>
          <p:cNvPr id="6" name="Date Placeholder 5"/>
          <p:cNvSpPr>
            <a:spLocks noGrp="1"/>
          </p:cNvSpPr>
          <p:nvPr>
            <p:ph type="dt" sz="half" idx="12"/>
          </p:nvPr>
        </p:nvSpPr>
        <p:spPr/>
        <p:txBody>
          <a:bodyPr/>
          <a:lstStyle>
            <a:lvl1pPr>
              <a:defRPr/>
            </a:lvl1pPr>
          </a:lstStyle>
          <a:p>
            <a:endParaRPr lang="en-US"/>
          </a:p>
        </p:txBody>
      </p:sp>
    </p:spTree>
    <p:extLst>
      <p:ext uri="{BB962C8B-B14F-4D97-AF65-F5344CB8AC3E}">
        <p14:creationId xmlns:p14="http://schemas.microsoft.com/office/powerpoint/2010/main" val="3508681719"/>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295400"/>
            <a:ext cx="3886200" cy="5105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24400" y="1295400"/>
            <a:ext cx="3886200" cy="5105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p:txBody>
          <a:bodyPr/>
          <a:lstStyle>
            <a:lvl1pPr>
              <a:defRPr/>
            </a:lvl1pPr>
          </a:lstStyle>
          <a:p>
            <a:r>
              <a:rPr lang="en-US"/>
              <a:t>www.themegallery.com</a:t>
            </a:r>
          </a:p>
        </p:txBody>
      </p:sp>
      <p:sp>
        <p:nvSpPr>
          <p:cNvPr id="6" name="Slide Number Placeholder 5"/>
          <p:cNvSpPr>
            <a:spLocks noGrp="1"/>
          </p:cNvSpPr>
          <p:nvPr>
            <p:ph type="sldNum" sz="quarter" idx="11"/>
          </p:nvPr>
        </p:nvSpPr>
        <p:spPr/>
        <p:txBody>
          <a:bodyPr/>
          <a:lstStyle>
            <a:lvl1pPr>
              <a:defRPr/>
            </a:lvl1pPr>
          </a:lstStyle>
          <a:p>
            <a:fld id="{A70D244D-37FA-42DA-A7F8-3917F0E338B0}" type="slidenum">
              <a:rPr lang="en-US"/>
              <a:pPr/>
              <a:t>‹#›</a:t>
            </a:fld>
            <a:endParaRPr lang="en-US"/>
          </a:p>
        </p:txBody>
      </p:sp>
      <p:sp>
        <p:nvSpPr>
          <p:cNvPr id="7" name="Date Placeholder 6"/>
          <p:cNvSpPr>
            <a:spLocks noGrp="1"/>
          </p:cNvSpPr>
          <p:nvPr>
            <p:ph type="dt" sz="half" idx="12"/>
          </p:nvPr>
        </p:nvSpPr>
        <p:spPr/>
        <p:txBody>
          <a:bodyPr/>
          <a:lstStyle>
            <a:lvl1pPr>
              <a:defRPr/>
            </a:lvl1pPr>
          </a:lstStyle>
          <a:p>
            <a:endParaRPr lang="en-US"/>
          </a:p>
        </p:txBody>
      </p:sp>
    </p:spTree>
    <p:extLst>
      <p:ext uri="{BB962C8B-B14F-4D97-AF65-F5344CB8AC3E}">
        <p14:creationId xmlns:p14="http://schemas.microsoft.com/office/powerpoint/2010/main" val="35655903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p:cNvSpPr>
          <p:nvPr>
            <p:ph type="ftr" sz="quarter" idx="10"/>
          </p:nvPr>
        </p:nvSpPr>
        <p:spPr/>
        <p:txBody>
          <a:bodyPr/>
          <a:lstStyle>
            <a:lvl1pPr>
              <a:defRPr/>
            </a:lvl1pPr>
          </a:lstStyle>
          <a:p>
            <a:r>
              <a:rPr lang="en-US"/>
              <a:t>www.themegallery.com</a:t>
            </a:r>
          </a:p>
        </p:txBody>
      </p:sp>
      <p:sp>
        <p:nvSpPr>
          <p:cNvPr id="8" name="Slide Number Placeholder 7"/>
          <p:cNvSpPr>
            <a:spLocks noGrp="1"/>
          </p:cNvSpPr>
          <p:nvPr>
            <p:ph type="sldNum" sz="quarter" idx="11"/>
          </p:nvPr>
        </p:nvSpPr>
        <p:spPr/>
        <p:txBody>
          <a:bodyPr/>
          <a:lstStyle>
            <a:lvl1pPr>
              <a:defRPr/>
            </a:lvl1pPr>
          </a:lstStyle>
          <a:p>
            <a:fld id="{FFECEF39-A735-4EBC-B056-6B39E0AB264B}" type="slidenum">
              <a:rPr lang="en-US"/>
              <a:pPr/>
              <a:t>‹#›</a:t>
            </a:fld>
            <a:endParaRPr lang="en-US"/>
          </a:p>
        </p:txBody>
      </p:sp>
      <p:sp>
        <p:nvSpPr>
          <p:cNvPr id="9" name="Date Placeholder 8"/>
          <p:cNvSpPr>
            <a:spLocks noGrp="1"/>
          </p:cNvSpPr>
          <p:nvPr>
            <p:ph type="dt" sz="half" idx="12"/>
          </p:nvPr>
        </p:nvSpPr>
        <p:spPr/>
        <p:txBody>
          <a:bodyPr/>
          <a:lstStyle>
            <a:lvl1pPr>
              <a:defRPr/>
            </a:lvl1pPr>
          </a:lstStyle>
          <a:p>
            <a:endParaRPr lang="en-US"/>
          </a:p>
        </p:txBody>
      </p:sp>
    </p:spTree>
    <p:extLst>
      <p:ext uri="{BB962C8B-B14F-4D97-AF65-F5344CB8AC3E}">
        <p14:creationId xmlns:p14="http://schemas.microsoft.com/office/powerpoint/2010/main" val="22403489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Footer Placeholder 2"/>
          <p:cNvSpPr>
            <a:spLocks noGrp="1"/>
          </p:cNvSpPr>
          <p:nvPr>
            <p:ph type="ftr" sz="quarter" idx="10"/>
          </p:nvPr>
        </p:nvSpPr>
        <p:spPr/>
        <p:txBody>
          <a:bodyPr/>
          <a:lstStyle>
            <a:lvl1pPr>
              <a:defRPr/>
            </a:lvl1pPr>
          </a:lstStyle>
          <a:p>
            <a:r>
              <a:rPr lang="en-US"/>
              <a:t>www.themegallery.com</a:t>
            </a:r>
          </a:p>
        </p:txBody>
      </p:sp>
      <p:sp>
        <p:nvSpPr>
          <p:cNvPr id="4" name="Slide Number Placeholder 3"/>
          <p:cNvSpPr>
            <a:spLocks noGrp="1"/>
          </p:cNvSpPr>
          <p:nvPr>
            <p:ph type="sldNum" sz="quarter" idx="11"/>
          </p:nvPr>
        </p:nvSpPr>
        <p:spPr/>
        <p:txBody>
          <a:bodyPr/>
          <a:lstStyle>
            <a:lvl1pPr>
              <a:defRPr/>
            </a:lvl1pPr>
          </a:lstStyle>
          <a:p>
            <a:fld id="{45E319F7-9281-4162-BEB3-84A0AC10AAB9}" type="slidenum">
              <a:rPr lang="en-US"/>
              <a:pPr/>
              <a:t>‹#›</a:t>
            </a:fld>
            <a:endParaRPr lang="en-US"/>
          </a:p>
        </p:txBody>
      </p:sp>
      <p:sp>
        <p:nvSpPr>
          <p:cNvPr id="5" name="Date Placeholder 4"/>
          <p:cNvSpPr>
            <a:spLocks noGrp="1"/>
          </p:cNvSpPr>
          <p:nvPr>
            <p:ph type="dt" sz="half" idx="12"/>
          </p:nvPr>
        </p:nvSpPr>
        <p:spPr/>
        <p:txBody>
          <a:bodyPr/>
          <a:lstStyle>
            <a:lvl1pPr>
              <a:defRPr/>
            </a:lvl1pPr>
          </a:lstStyle>
          <a:p>
            <a:endParaRPr lang="en-US"/>
          </a:p>
        </p:txBody>
      </p:sp>
    </p:spTree>
    <p:extLst>
      <p:ext uri="{BB962C8B-B14F-4D97-AF65-F5344CB8AC3E}">
        <p14:creationId xmlns:p14="http://schemas.microsoft.com/office/powerpoint/2010/main" val="8614127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r>
              <a:rPr lang="en-US"/>
              <a:t>www.themegallery.com</a:t>
            </a:r>
          </a:p>
        </p:txBody>
      </p:sp>
      <p:sp>
        <p:nvSpPr>
          <p:cNvPr id="3" name="Slide Number Placeholder 2"/>
          <p:cNvSpPr>
            <a:spLocks noGrp="1"/>
          </p:cNvSpPr>
          <p:nvPr>
            <p:ph type="sldNum" sz="quarter" idx="11"/>
          </p:nvPr>
        </p:nvSpPr>
        <p:spPr/>
        <p:txBody>
          <a:bodyPr/>
          <a:lstStyle>
            <a:lvl1pPr>
              <a:defRPr/>
            </a:lvl1pPr>
          </a:lstStyle>
          <a:p>
            <a:fld id="{2717BBAA-205C-4FF3-860E-9371BF43B095}" type="slidenum">
              <a:rPr lang="en-US"/>
              <a:pPr/>
              <a:t>‹#›</a:t>
            </a:fld>
            <a:endParaRPr lang="en-US"/>
          </a:p>
        </p:txBody>
      </p:sp>
      <p:sp>
        <p:nvSpPr>
          <p:cNvPr id="4" name="Date Placeholder 3"/>
          <p:cNvSpPr>
            <a:spLocks noGrp="1"/>
          </p:cNvSpPr>
          <p:nvPr>
            <p:ph type="dt" sz="half" idx="12"/>
          </p:nvPr>
        </p:nvSpPr>
        <p:spPr/>
        <p:txBody>
          <a:bodyPr/>
          <a:lstStyle>
            <a:lvl1pPr>
              <a:defRPr/>
            </a:lvl1pPr>
          </a:lstStyle>
          <a:p>
            <a:endParaRPr lang="en-US"/>
          </a:p>
        </p:txBody>
      </p:sp>
    </p:spTree>
    <p:extLst>
      <p:ext uri="{BB962C8B-B14F-4D97-AF65-F5344CB8AC3E}">
        <p14:creationId xmlns:p14="http://schemas.microsoft.com/office/powerpoint/2010/main" val="13759618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www.themegallery.com</a:t>
            </a:r>
          </a:p>
        </p:txBody>
      </p:sp>
      <p:sp>
        <p:nvSpPr>
          <p:cNvPr id="6" name="Slide Number Placeholder 5"/>
          <p:cNvSpPr>
            <a:spLocks noGrp="1"/>
          </p:cNvSpPr>
          <p:nvPr>
            <p:ph type="sldNum" sz="quarter" idx="11"/>
          </p:nvPr>
        </p:nvSpPr>
        <p:spPr/>
        <p:txBody>
          <a:bodyPr/>
          <a:lstStyle>
            <a:lvl1pPr>
              <a:defRPr/>
            </a:lvl1pPr>
          </a:lstStyle>
          <a:p>
            <a:fld id="{E83DDF1A-F544-47E0-B1AB-1A86A675577A}" type="slidenum">
              <a:rPr lang="en-US"/>
              <a:pPr/>
              <a:t>‹#›</a:t>
            </a:fld>
            <a:endParaRPr lang="en-US"/>
          </a:p>
        </p:txBody>
      </p:sp>
      <p:sp>
        <p:nvSpPr>
          <p:cNvPr id="7" name="Date Placeholder 6"/>
          <p:cNvSpPr>
            <a:spLocks noGrp="1"/>
          </p:cNvSpPr>
          <p:nvPr>
            <p:ph type="dt" sz="half" idx="12"/>
          </p:nvPr>
        </p:nvSpPr>
        <p:spPr/>
        <p:txBody>
          <a:bodyPr/>
          <a:lstStyle>
            <a:lvl1pPr>
              <a:defRPr/>
            </a:lvl1pPr>
          </a:lstStyle>
          <a:p>
            <a:endParaRPr lang="en-US"/>
          </a:p>
        </p:txBody>
      </p:sp>
    </p:spTree>
    <p:extLst>
      <p:ext uri="{BB962C8B-B14F-4D97-AF65-F5344CB8AC3E}">
        <p14:creationId xmlns:p14="http://schemas.microsoft.com/office/powerpoint/2010/main" val="37130780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www.themegallery.com</a:t>
            </a:r>
          </a:p>
        </p:txBody>
      </p:sp>
      <p:sp>
        <p:nvSpPr>
          <p:cNvPr id="6" name="Slide Number Placeholder 5"/>
          <p:cNvSpPr>
            <a:spLocks noGrp="1"/>
          </p:cNvSpPr>
          <p:nvPr>
            <p:ph type="sldNum" sz="quarter" idx="11"/>
          </p:nvPr>
        </p:nvSpPr>
        <p:spPr/>
        <p:txBody>
          <a:bodyPr/>
          <a:lstStyle>
            <a:lvl1pPr>
              <a:defRPr/>
            </a:lvl1pPr>
          </a:lstStyle>
          <a:p>
            <a:fld id="{F173EA9E-C768-45E6-9D0B-C7898F1D7413}" type="slidenum">
              <a:rPr lang="en-US"/>
              <a:pPr/>
              <a:t>‹#›</a:t>
            </a:fld>
            <a:endParaRPr lang="en-US"/>
          </a:p>
        </p:txBody>
      </p:sp>
      <p:sp>
        <p:nvSpPr>
          <p:cNvPr id="7" name="Date Placeholder 6"/>
          <p:cNvSpPr>
            <a:spLocks noGrp="1"/>
          </p:cNvSpPr>
          <p:nvPr>
            <p:ph type="dt" sz="half" idx="12"/>
          </p:nvPr>
        </p:nvSpPr>
        <p:spPr/>
        <p:txBody>
          <a:bodyPr/>
          <a:lstStyle>
            <a:lvl1pPr>
              <a:defRPr/>
            </a:lvl1pPr>
          </a:lstStyle>
          <a:p>
            <a:endParaRPr lang="en-US"/>
          </a:p>
        </p:txBody>
      </p:sp>
    </p:spTree>
    <p:extLst>
      <p:ext uri="{BB962C8B-B14F-4D97-AF65-F5344CB8AC3E}">
        <p14:creationId xmlns:p14="http://schemas.microsoft.com/office/powerpoint/2010/main" val="15037683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www.themegallery.com</a:t>
            </a:r>
          </a:p>
        </p:txBody>
      </p:sp>
      <p:sp>
        <p:nvSpPr>
          <p:cNvPr id="5" name="Slide Number Placeholder 4"/>
          <p:cNvSpPr>
            <a:spLocks noGrp="1"/>
          </p:cNvSpPr>
          <p:nvPr>
            <p:ph type="sldNum" sz="quarter" idx="11"/>
          </p:nvPr>
        </p:nvSpPr>
        <p:spPr/>
        <p:txBody>
          <a:bodyPr/>
          <a:lstStyle>
            <a:lvl1pPr>
              <a:defRPr/>
            </a:lvl1pPr>
          </a:lstStyle>
          <a:p>
            <a:fld id="{A0BB6C0C-0792-4F0D-BA53-05985AD38E1F}" type="slidenum">
              <a:rPr lang="en-US"/>
              <a:pPr/>
              <a:t>‹#›</a:t>
            </a:fld>
            <a:endParaRPr lang="en-US"/>
          </a:p>
        </p:txBody>
      </p:sp>
      <p:sp>
        <p:nvSpPr>
          <p:cNvPr id="6" name="Date Placeholder 5"/>
          <p:cNvSpPr>
            <a:spLocks noGrp="1"/>
          </p:cNvSpPr>
          <p:nvPr>
            <p:ph type="dt" sz="half" idx="12"/>
          </p:nvPr>
        </p:nvSpPr>
        <p:spPr/>
        <p:txBody>
          <a:bodyPr/>
          <a:lstStyle>
            <a:lvl1pPr>
              <a:defRPr/>
            </a:lvl1pPr>
          </a:lstStyle>
          <a:p>
            <a:endParaRPr lang="en-US"/>
          </a:p>
        </p:txBody>
      </p:sp>
    </p:spTree>
    <p:extLst>
      <p:ext uri="{BB962C8B-B14F-4D97-AF65-F5344CB8AC3E}">
        <p14:creationId xmlns:p14="http://schemas.microsoft.com/office/powerpoint/2010/main" val="2692207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71450"/>
            <a:ext cx="1981200" cy="62293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171450"/>
            <a:ext cx="5791200" cy="62293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www.themegallery.com</a:t>
            </a:r>
          </a:p>
        </p:txBody>
      </p:sp>
      <p:sp>
        <p:nvSpPr>
          <p:cNvPr id="5" name="Slide Number Placeholder 4"/>
          <p:cNvSpPr>
            <a:spLocks noGrp="1"/>
          </p:cNvSpPr>
          <p:nvPr>
            <p:ph type="sldNum" sz="quarter" idx="11"/>
          </p:nvPr>
        </p:nvSpPr>
        <p:spPr/>
        <p:txBody>
          <a:bodyPr/>
          <a:lstStyle>
            <a:lvl1pPr>
              <a:defRPr/>
            </a:lvl1pPr>
          </a:lstStyle>
          <a:p>
            <a:fld id="{60C339E4-6AC9-4443-8002-50E7281BCA16}" type="slidenum">
              <a:rPr lang="en-US"/>
              <a:pPr/>
              <a:t>‹#›</a:t>
            </a:fld>
            <a:endParaRPr lang="en-US"/>
          </a:p>
        </p:txBody>
      </p:sp>
      <p:sp>
        <p:nvSpPr>
          <p:cNvPr id="6" name="Date Placeholder 5"/>
          <p:cNvSpPr>
            <a:spLocks noGrp="1"/>
          </p:cNvSpPr>
          <p:nvPr>
            <p:ph type="dt" sz="half" idx="12"/>
          </p:nvPr>
        </p:nvSpPr>
        <p:spPr/>
        <p:txBody>
          <a:bodyPr/>
          <a:lstStyle>
            <a:lvl1pPr>
              <a:defRPr/>
            </a:lvl1pPr>
          </a:lstStyle>
          <a:p>
            <a:endParaRPr lang="en-US"/>
          </a:p>
        </p:txBody>
      </p:sp>
    </p:spTree>
    <p:extLst>
      <p:ext uri="{BB962C8B-B14F-4D97-AF65-F5344CB8AC3E}">
        <p14:creationId xmlns:p14="http://schemas.microsoft.com/office/powerpoint/2010/main" val="8897757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371600" y="171450"/>
            <a:ext cx="7086600" cy="487363"/>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85800" y="1295400"/>
            <a:ext cx="7924800" cy="5105400"/>
          </a:xfrm>
        </p:spPr>
        <p:txBody>
          <a:bodyPr/>
          <a:lstStyle/>
          <a:p>
            <a:r>
              <a:rPr lang="en-US" smtClean="0"/>
              <a:t>Click icon to add table</a:t>
            </a:r>
            <a:endParaRPr lang="en-US"/>
          </a:p>
        </p:txBody>
      </p:sp>
      <p:sp>
        <p:nvSpPr>
          <p:cNvPr id="4" name="Footer Placeholder 3"/>
          <p:cNvSpPr>
            <a:spLocks noGrp="1"/>
          </p:cNvSpPr>
          <p:nvPr>
            <p:ph type="ftr" sz="quarter" idx="10"/>
          </p:nvPr>
        </p:nvSpPr>
        <p:spPr>
          <a:xfrm>
            <a:off x="5778500" y="6530975"/>
            <a:ext cx="2133600" cy="244475"/>
          </a:xfrm>
        </p:spPr>
        <p:txBody>
          <a:bodyPr/>
          <a:lstStyle>
            <a:lvl1pPr>
              <a:defRPr/>
            </a:lvl1pPr>
          </a:lstStyle>
          <a:p>
            <a:r>
              <a:rPr lang="en-US"/>
              <a:t>www.themegallery.com</a:t>
            </a:r>
          </a:p>
        </p:txBody>
      </p:sp>
      <p:sp>
        <p:nvSpPr>
          <p:cNvPr id="5" name="Slide Number Placeholder 4"/>
          <p:cNvSpPr>
            <a:spLocks noGrp="1"/>
          </p:cNvSpPr>
          <p:nvPr>
            <p:ph type="sldNum" sz="quarter" idx="11"/>
          </p:nvPr>
        </p:nvSpPr>
        <p:spPr>
          <a:xfrm>
            <a:off x="3886200" y="6505575"/>
            <a:ext cx="838200" cy="261938"/>
          </a:xfrm>
        </p:spPr>
        <p:txBody>
          <a:bodyPr/>
          <a:lstStyle>
            <a:lvl1pPr>
              <a:defRPr/>
            </a:lvl1pPr>
          </a:lstStyle>
          <a:p>
            <a:fld id="{2D7602E7-E143-4277-AB13-976D276A4DBD}" type="slidenum">
              <a:rPr lang="en-US"/>
              <a:pPr/>
              <a:t>‹#›</a:t>
            </a:fld>
            <a:endParaRPr lang="en-US"/>
          </a:p>
        </p:txBody>
      </p:sp>
      <p:sp>
        <p:nvSpPr>
          <p:cNvPr id="6" name="Date Placeholder 5"/>
          <p:cNvSpPr>
            <a:spLocks noGrp="1"/>
          </p:cNvSpPr>
          <p:nvPr>
            <p:ph type="dt" sz="half" idx="12"/>
          </p:nvPr>
        </p:nvSpPr>
        <p:spPr>
          <a:xfrm>
            <a:off x="381000" y="6505575"/>
            <a:ext cx="1905000" cy="261938"/>
          </a:xfrm>
        </p:spPr>
        <p:txBody>
          <a:bodyPr/>
          <a:lstStyle>
            <a:lvl1pPr>
              <a:defRPr/>
            </a:lvl1pPr>
          </a:lstStyle>
          <a:p>
            <a:endParaRPr lang="en-US"/>
          </a:p>
        </p:txBody>
      </p:sp>
    </p:spTree>
    <p:extLst>
      <p:ext uri="{BB962C8B-B14F-4D97-AF65-F5344CB8AC3E}">
        <p14:creationId xmlns:p14="http://schemas.microsoft.com/office/powerpoint/2010/main" val="3624162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 Target="../slides/slide4.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192" name="Rectangle 168"/>
          <p:cNvSpPr>
            <a:spLocks noChangeArrowheads="1"/>
          </p:cNvSpPr>
          <p:nvPr/>
        </p:nvSpPr>
        <p:spPr bwMode="gray">
          <a:xfrm>
            <a:off x="0" y="723900"/>
            <a:ext cx="9144000" cy="385763"/>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1157" name="Rectangle 133"/>
          <p:cNvSpPr>
            <a:spLocks noChangeArrowheads="1"/>
          </p:cNvSpPr>
          <p:nvPr/>
        </p:nvSpPr>
        <p:spPr bwMode="gray">
          <a:xfrm>
            <a:off x="0" y="0"/>
            <a:ext cx="9144000" cy="72390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1150" name="Freeform 126"/>
          <p:cNvSpPr>
            <a:spLocks/>
          </p:cNvSpPr>
          <p:nvPr/>
        </p:nvSpPr>
        <p:spPr bwMode="gray">
          <a:xfrm>
            <a:off x="-12700" y="342900"/>
            <a:ext cx="6032500" cy="679450"/>
          </a:xfrm>
          <a:custGeom>
            <a:avLst/>
            <a:gdLst>
              <a:gd name="T0" fmla="*/ 0 w 3800"/>
              <a:gd name="T1" fmla="*/ 0 h 428"/>
              <a:gd name="T2" fmla="*/ 3800 w 3800"/>
              <a:gd name="T3" fmla="*/ 0 h 428"/>
              <a:gd name="T4" fmla="*/ 3456 w 3800"/>
              <a:gd name="T5" fmla="*/ 428 h 428"/>
            </a:gdLst>
            <a:ahLst/>
            <a:cxnLst>
              <a:cxn ang="0">
                <a:pos x="T0" y="T1"/>
              </a:cxn>
              <a:cxn ang="0">
                <a:pos x="T2" y="T3"/>
              </a:cxn>
              <a:cxn ang="0">
                <a:pos x="T4" y="T5"/>
              </a:cxn>
            </a:cxnLst>
            <a:rect l="0" t="0" r="r" b="b"/>
            <a:pathLst>
              <a:path w="3800" h="428">
                <a:moveTo>
                  <a:pt x="0" y="0"/>
                </a:moveTo>
                <a:lnTo>
                  <a:pt x="3800" y="0"/>
                </a:lnTo>
                <a:lnTo>
                  <a:pt x="3456" y="428"/>
                </a:lnTo>
              </a:path>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51" name="Rectangle 127"/>
          <p:cNvSpPr>
            <a:spLocks noChangeArrowheads="1"/>
          </p:cNvSpPr>
          <p:nvPr/>
        </p:nvSpPr>
        <p:spPr bwMode="gray">
          <a:xfrm>
            <a:off x="7366000" y="6448425"/>
            <a:ext cx="1371600" cy="300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a:r>
              <a:rPr lang="en-US" sz="2000" b="1" i="1">
                <a:solidFill>
                  <a:srgbClr val="D7181F"/>
                </a:solidFill>
              </a:rPr>
              <a:t>LOGO</a:t>
            </a:r>
          </a:p>
        </p:txBody>
      </p:sp>
      <p:sp>
        <p:nvSpPr>
          <p:cNvPr id="1027" name="Rectangle 3"/>
          <p:cNvSpPr>
            <a:spLocks noGrp="1" noChangeArrowheads="1"/>
          </p:cNvSpPr>
          <p:nvPr>
            <p:ph type="body" idx="1"/>
          </p:nvPr>
        </p:nvSpPr>
        <p:spPr bwMode="black">
          <a:xfrm>
            <a:off x="685800" y="1295400"/>
            <a:ext cx="7924800" cy="510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9" name="Rectangle 5"/>
          <p:cNvSpPr>
            <a:spLocks noGrp="1" noChangeArrowheads="1"/>
          </p:cNvSpPr>
          <p:nvPr>
            <p:ph type="ftr" sz="quarter" idx="3"/>
          </p:nvPr>
        </p:nvSpPr>
        <p:spPr bwMode="gray">
          <a:xfrm>
            <a:off x="5778500" y="6530975"/>
            <a:ext cx="2133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00" b="1"/>
            </a:lvl1pPr>
          </a:lstStyle>
          <a:p>
            <a:r>
              <a:rPr lang="en-US"/>
              <a:t>www.themegallery.com</a:t>
            </a:r>
          </a:p>
        </p:txBody>
      </p:sp>
      <p:sp>
        <p:nvSpPr>
          <p:cNvPr id="1030" name="Rectangle 6"/>
          <p:cNvSpPr>
            <a:spLocks noGrp="1" noChangeArrowheads="1"/>
          </p:cNvSpPr>
          <p:nvPr>
            <p:ph type="sldNum" sz="quarter" idx="4"/>
          </p:nvPr>
        </p:nvSpPr>
        <p:spPr bwMode="gray">
          <a:xfrm>
            <a:off x="3886200" y="6505575"/>
            <a:ext cx="838200" cy="261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000"/>
            </a:lvl1pPr>
          </a:lstStyle>
          <a:p>
            <a:fld id="{F9CBE490-7974-4E81-A5C3-E289EBE99DA4}" type="slidenum">
              <a:rPr lang="en-US"/>
              <a:pPr/>
              <a:t>‹#›</a:t>
            </a:fld>
            <a:endParaRPr lang="en-US"/>
          </a:p>
        </p:txBody>
      </p:sp>
      <p:sp>
        <p:nvSpPr>
          <p:cNvPr id="1028" name="Rectangle 4"/>
          <p:cNvSpPr>
            <a:spLocks noGrp="1" noChangeArrowheads="1"/>
          </p:cNvSpPr>
          <p:nvPr>
            <p:ph type="dt" sz="half" idx="2"/>
          </p:nvPr>
        </p:nvSpPr>
        <p:spPr bwMode="gray">
          <a:xfrm>
            <a:off x="381000" y="6505575"/>
            <a:ext cx="1905000" cy="261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a:lvl1pPr>
          </a:lstStyle>
          <a:p>
            <a:endParaRPr lang="en-US"/>
          </a:p>
        </p:txBody>
      </p:sp>
      <p:sp>
        <p:nvSpPr>
          <p:cNvPr id="1176" name="Rectangle 152"/>
          <p:cNvSpPr>
            <a:spLocks noChangeArrowheads="1"/>
          </p:cNvSpPr>
          <p:nvPr/>
        </p:nvSpPr>
        <p:spPr bwMode="gray">
          <a:xfrm>
            <a:off x="-1588" y="-6350"/>
            <a:ext cx="1074738" cy="1117600"/>
          </a:xfrm>
          <a:prstGeom prst="rect">
            <a:avLst/>
          </a:prstGeom>
          <a:blipFill dpi="0" rotWithShape="1">
            <a:blip r:embed="rId14"/>
            <a:srcRect/>
            <a:stretch>
              <a:fillRect/>
            </a:stretch>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26" name="Rectangle 2"/>
          <p:cNvSpPr>
            <a:spLocks noGrp="1" noChangeArrowheads="1"/>
          </p:cNvSpPr>
          <p:nvPr>
            <p:ph type="title"/>
          </p:nvPr>
        </p:nvSpPr>
        <p:spPr bwMode="gray">
          <a:xfrm>
            <a:off x="1371600" y="171450"/>
            <a:ext cx="7086600" cy="48736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184" name="Line 160"/>
          <p:cNvSpPr>
            <a:spLocks noChangeShapeType="1"/>
          </p:cNvSpPr>
          <p:nvPr/>
        </p:nvSpPr>
        <p:spPr bwMode="gray">
          <a:xfrm>
            <a:off x="714375" y="-7938"/>
            <a:ext cx="0" cy="1143001"/>
          </a:xfrm>
          <a:prstGeom prst="line">
            <a:avLst/>
          </a:prstGeom>
          <a:noFill/>
          <a:ln w="127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87" name="Line 163"/>
          <p:cNvSpPr>
            <a:spLocks noChangeShapeType="1"/>
          </p:cNvSpPr>
          <p:nvPr/>
        </p:nvSpPr>
        <p:spPr bwMode="gray">
          <a:xfrm>
            <a:off x="-1588" y="357188"/>
            <a:ext cx="1073151" cy="0"/>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88" name="Line 164"/>
          <p:cNvSpPr>
            <a:spLocks noChangeShapeType="1"/>
          </p:cNvSpPr>
          <p:nvPr/>
        </p:nvSpPr>
        <p:spPr bwMode="gray">
          <a:xfrm>
            <a:off x="3175" y="728663"/>
            <a:ext cx="9140825" cy="0"/>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89" name="Line 165"/>
          <p:cNvSpPr>
            <a:spLocks noChangeShapeType="1"/>
          </p:cNvSpPr>
          <p:nvPr/>
        </p:nvSpPr>
        <p:spPr bwMode="gray">
          <a:xfrm>
            <a:off x="358775" y="-22225"/>
            <a:ext cx="0" cy="1155700"/>
          </a:xfrm>
          <a:prstGeom prst="line">
            <a:avLst/>
          </a:prstGeom>
          <a:noFill/>
          <a:ln w="127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 name="Action Button: Home 16">
            <a:hlinkClick r:id="rId15" action="ppaction://hlinksldjump" highlightClick="1"/>
          </p:cNvPr>
          <p:cNvSpPr/>
          <p:nvPr userDrawn="1"/>
        </p:nvSpPr>
        <p:spPr>
          <a:xfrm>
            <a:off x="8595986" y="6505575"/>
            <a:ext cx="319414" cy="242888"/>
          </a:xfrm>
          <a:prstGeom prst="actionButtonHome">
            <a:avLst/>
          </a:prstGeom>
          <a:solidFill>
            <a:schemeClr val="accent3">
              <a:lumMod val="95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sldNum="0" hdr="0" dt="0"/>
  <p:txStyles>
    <p:titleStyle>
      <a:lvl1pPr algn="l" rtl="0" eaLnBrk="1" fontAlgn="base" hangingPunct="1">
        <a:spcBef>
          <a:spcPct val="0"/>
        </a:spcBef>
        <a:spcAft>
          <a:spcPct val="0"/>
        </a:spcAft>
        <a:defRPr sz="3200" kern="1200">
          <a:solidFill>
            <a:schemeClr val="bg1"/>
          </a:solidFill>
          <a:latin typeface="+mj-lt"/>
          <a:ea typeface="+mj-ea"/>
          <a:cs typeface="+mj-cs"/>
        </a:defRPr>
      </a:lvl1pPr>
      <a:lvl2pPr algn="l" rtl="0" eaLnBrk="1" fontAlgn="base" hangingPunct="1">
        <a:spcBef>
          <a:spcPct val="0"/>
        </a:spcBef>
        <a:spcAft>
          <a:spcPct val="0"/>
        </a:spcAft>
        <a:defRPr sz="3200">
          <a:solidFill>
            <a:schemeClr val="bg1"/>
          </a:solidFill>
          <a:latin typeface="Arial" panose="020B0604020202020204" pitchFamily="34" charset="0"/>
        </a:defRPr>
      </a:lvl2pPr>
      <a:lvl3pPr algn="l" rtl="0" eaLnBrk="1" fontAlgn="base" hangingPunct="1">
        <a:spcBef>
          <a:spcPct val="0"/>
        </a:spcBef>
        <a:spcAft>
          <a:spcPct val="0"/>
        </a:spcAft>
        <a:defRPr sz="3200">
          <a:solidFill>
            <a:schemeClr val="bg1"/>
          </a:solidFill>
          <a:latin typeface="Arial" panose="020B0604020202020204" pitchFamily="34" charset="0"/>
        </a:defRPr>
      </a:lvl3pPr>
      <a:lvl4pPr algn="l" rtl="0" eaLnBrk="1" fontAlgn="base" hangingPunct="1">
        <a:spcBef>
          <a:spcPct val="0"/>
        </a:spcBef>
        <a:spcAft>
          <a:spcPct val="0"/>
        </a:spcAft>
        <a:defRPr sz="3200">
          <a:solidFill>
            <a:schemeClr val="bg1"/>
          </a:solidFill>
          <a:latin typeface="Arial" panose="020B0604020202020204" pitchFamily="34" charset="0"/>
        </a:defRPr>
      </a:lvl4pPr>
      <a:lvl5pPr algn="l" rtl="0" eaLnBrk="1" fontAlgn="base" hangingPunct="1">
        <a:spcBef>
          <a:spcPct val="0"/>
        </a:spcBef>
        <a:spcAft>
          <a:spcPct val="0"/>
        </a:spcAft>
        <a:defRPr sz="3200">
          <a:solidFill>
            <a:schemeClr val="bg1"/>
          </a:solidFill>
          <a:latin typeface="Arial" panose="020B0604020202020204" pitchFamily="34" charset="0"/>
        </a:defRPr>
      </a:lvl5pPr>
      <a:lvl6pPr marL="457200" algn="l" rtl="0" eaLnBrk="1" fontAlgn="base" hangingPunct="1">
        <a:spcBef>
          <a:spcPct val="0"/>
        </a:spcBef>
        <a:spcAft>
          <a:spcPct val="0"/>
        </a:spcAft>
        <a:defRPr sz="3200">
          <a:solidFill>
            <a:schemeClr val="bg1"/>
          </a:solidFill>
          <a:latin typeface="Arial" panose="020B0604020202020204" pitchFamily="34" charset="0"/>
        </a:defRPr>
      </a:lvl6pPr>
      <a:lvl7pPr marL="914400" algn="l" rtl="0" eaLnBrk="1" fontAlgn="base" hangingPunct="1">
        <a:spcBef>
          <a:spcPct val="0"/>
        </a:spcBef>
        <a:spcAft>
          <a:spcPct val="0"/>
        </a:spcAft>
        <a:defRPr sz="3200">
          <a:solidFill>
            <a:schemeClr val="bg1"/>
          </a:solidFill>
          <a:latin typeface="Arial" panose="020B0604020202020204" pitchFamily="34" charset="0"/>
        </a:defRPr>
      </a:lvl7pPr>
      <a:lvl8pPr marL="1371600" algn="l" rtl="0" eaLnBrk="1" fontAlgn="base" hangingPunct="1">
        <a:spcBef>
          <a:spcPct val="0"/>
        </a:spcBef>
        <a:spcAft>
          <a:spcPct val="0"/>
        </a:spcAft>
        <a:defRPr sz="3200">
          <a:solidFill>
            <a:schemeClr val="bg1"/>
          </a:solidFill>
          <a:latin typeface="Arial" panose="020B0604020202020204" pitchFamily="34" charset="0"/>
        </a:defRPr>
      </a:lvl8pPr>
      <a:lvl9pPr marL="1828800" algn="l" rtl="0" eaLnBrk="1" fontAlgn="base" hangingPunct="1">
        <a:spcBef>
          <a:spcPct val="0"/>
        </a:spcBef>
        <a:spcAft>
          <a:spcPct val="0"/>
        </a:spcAft>
        <a:defRPr sz="3200">
          <a:solidFill>
            <a:schemeClr val="bg1"/>
          </a:solidFill>
          <a:latin typeface="Arial" panose="020B0604020202020204" pitchFamily="34" charset="0"/>
        </a:defRPr>
      </a:lvl9pPr>
    </p:titleStyle>
    <p:bodyStyle>
      <a:lvl1pPr marL="342900" indent="-342900" algn="l" rtl="0" eaLnBrk="1" fontAlgn="base" hangingPunct="1">
        <a:spcBef>
          <a:spcPct val="20000"/>
        </a:spcBef>
        <a:spcAft>
          <a:spcPct val="0"/>
        </a:spcAft>
        <a:buClr>
          <a:schemeClr val="tx2"/>
        </a:buClr>
        <a:buFont typeface="Wingdings" panose="05000000000000000000" pitchFamily="2" charset="2"/>
        <a:buChar char="v"/>
        <a:defRPr sz="2800" kern="1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anose="05000000000000000000" pitchFamily="2" charset="2"/>
        <a:buChar char="§"/>
        <a:defRPr sz="2600" kern="1200">
          <a:solidFill>
            <a:schemeClr val="tx1"/>
          </a:solidFill>
          <a:latin typeface="+mn-lt"/>
          <a:ea typeface="+mn-ea"/>
          <a:cs typeface="+mn-cs"/>
        </a:defRPr>
      </a:lvl2pPr>
      <a:lvl3pPr marL="1143000" indent="-228600" algn="l" rtl="0" eaLnBrk="1" fontAlgn="base" hangingPunct="1">
        <a:spcBef>
          <a:spcPct val="20000"/>
        </a:spcBef>
        <a:spcAft>
          <a:spcPct val="0"/>
        </a:spcAft>
        <a:buClr>
          <a:schemeClr val="accent2"/>
        </a:buClr>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slide" Target="slide6.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gray">
          <a:xfrm>
            <a:off x="304800" y="152400"/>
            <a:ext cx="8839200" cy="487363"/>
          </a:xfrm>
          <a:prstGeom prst="rect">
            <a:avLst/>
          </a:prstGeom>
          <a:noFill/>
          <a:ln>
            <a:noFill/>
          </a:ln>
          <a:effectLst>
            <a:outerShdw dist="1796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b="1" kern="1200">
                <a:solidFill>
                  <a:schemeClr val="hlink"/>
                </a:solidFill>
                <a:latin typeface="+mj-lt"/>
                <a:ea typeface="+mj-ea"/>
                <a:cs typeface="+mj-cs"/>
              </a:defRPr>
            </a:lvl1pPr>
            <a:lvl2pPr algn="l" rtl="0" eaLnBrk="1" fontAlgn="base" hangingPunct="1">
              <a:spcBef>
                <a:spcPct val="0"/>
              </a:spcBef>
              <a:spcAft>
                <a:spcPct val="0"/>
              </a:spcAft>
              <a:defRPr sz="3200">
                <a:solidFill>
                  <a:schemeClr val="bg1"/>
                </a:solidFill>
                <a:latin typeface="Arial" panose="020B0604020202020204" pitchFamily="34" charset="0"/>
              </a:defRPr>
            </a:lvl2pPr>
            <a:lvl3pPr algn="l" rtl="0" eaLnBrk="1" fontAlgn="base" hangingPunct="1">
              <a:spcBef>
                <a:spcPct val="0"/>
              </a:spcBef>
              <a:spcAft>
                <a:spcPct val="0"/>
              </a:spcAft>
              <a:defRPr sz="3200">
                <a:solidFill>
                  <a:schemeClr val="bg1"/>
                </a:solidFill>
                <a:latin typeface="Arial" panose="020B0604020202020204" pitchFamily="34" charset="0"/>
              </a:defRPr>
            </a:lvl3pPr>
            <a:lvl4pPr algn="l" rtl="0" eaLnBrk="1" fontAlgn="base" hangingPunct="1">
              <a:spcBef>
                <a:spcPct val="0"/>
              </a:spcBef>
              <a:spcAft>
                <a:spcPct val="0"/>
              </a:spcAft>
              <a:defRPr sz="3200">
                <a:solidFill>
                  <a:schemeClr val="bg1"/>
                </a:solidFill>
                <a:latin typeface="Arial" panose="020B0604020202020204" pitchFamily="34" charset="0"/>
              </a:defRPr>
            </a:lvl4pPr>
            <a:lvl5pPr algn="l" rtl="0" eaLnBrk="1" fontAlgn="base" hangingPunct="1">
              <a:spcBef>
                <a:spcPct val="0"/>
              </a:spcBef>
              <a:spcAft>
                <a:spcPct val="0"/>
              </a:spcAft>
              <a:defRPr sz="3200">
                <a:solidFill>
                  <a:schemeClr val="bg1"/>
                </a:solidFill>
                <a:latin typeface="Arial" panose="020B0604020202020204" pitchFamily="34" charset="0"/>
              </a:defRPr>
            </a:lvl5pPr>
            <a:lvl6pPr marL="457200" algn="l" rtl="0" eaLnBrk="1" fontAlgn="base" hangingPunct="1">
              <a:spcBef>
                <a:spcPct val="0"/>
              </a:spcBef>
              <a:spcAft>
                <a:spcPct val="0"/>
              </a:spcAft>
              <a:defRPr sz="3200">
                <a:solidFill>
                  <a:schemeClr val="bg1"/>
                </a:solidFill>
                <a:latin typeface="Arial" panose="020B0604020202020204" pitchFamily="34" charset="0"/>
              </a:defRPr>
            </a:lvl6pPr>
            <a:lvl7pPr marL="914400" algn="l" rtl="0" eaLnBrk="1" fontAlgn="base" hangingPunct="1">
              <a:spcBef>
                <a:spcPct val="0"/>
              </a:spcBef>
              <a:spcAft>
                <a:spcPct val="0"/>
              </a:spcAft>
              <a:defRPr sz="3200">
                <a:solidFill>
                  <a:schemeClr val="bg1"/>
                </a:solidFill>
                <a:latin typeface="Arial" panose="020B0604020202020204" pitchFamily="34" charset="0"/>
              </a:defRPr>
            </a:lvl7pPr>
            <a:lvl8pPr marL="1371600" algn="l" rtl="0" eaLnBrk="1" fontAlgn="base" hangingPunct="1">
              <a:spcBef>
                <a:spcPct val="0"/>
              </a:spcBef>
              <a:spcAft>
                <a:spcPct val="0"/>
              </a:spcAft>
              <a:defRPr sz="3200">
                <a:solidFill>
                  <a:schemeClr val="bg1"/>
                </a:solidFill>
                <a:latin typeface="Arial" panose="020B0604020202020204" pitchFamily="34" charset="0"/>
              </a:defRPr>
            </a:lvl8pPr>
            <a:lvl9pPr marL="1828800" algn="l" rtl="0" eaLnBrk="1" fontAlgn="base" hangingPunct="1">
              <a:spcBef>
                <a:spcPct val="0"/>
              </a:spcBef>
              <a:spcAft>
                <a:spcPct val="0"/>
              </a:spcAft>
              <a:defRPr sz="3200">
                <a:solidFill>
                  <a:schemeClr val="bg1"/>
                </a:solidFill>
                <a:latin typeface="Arial" panose="020B0604020202020204" pitchFamily="34" charset="0"/>
              </a:defRPr>
            </a:lvl9pPr>
          </a:lstStyle>
          <a:p>
            <a:r>
              <a:rPr lang="en-US" sz="2600" smtClean="0">
                <a:ln w="10160">
                  <a:solidFill>
                    <a:schemeClr val="accent5"/>
                  </a:solidFill>
                  <a:prstDash val="solid"/>
                </a:ln>
                <a:solidFill>
                  <a:srgbClr val="FFFFFF"/>
                </a:solidFill>
                <a:effectLst>
                  <a:outerShdw blurRad="38100" dist="22860" dir="5400000" algn="tl" rotWithShape="0">
                    <a:srgbClr val="000000">
                      <a:alpha val="30000"/>
                    </a:srgbClr>
                  </a:outerShdw>
                </a:effectLst>
              </a:rPr>
              <a:t>TRƯỜNG CAO ĐẲNG KỸ THUẬT </a:t>
            </a:r>
          </a:p>
          <a:p>
            <a:r>
              <a:rPr lang="en-US" sz="2600" smtClean="0">
                <a:ln w="10160">
                  <a:solidFill>
                    <a:schemeClr val="accent5"/>
                  </a:solidFill>
                  <a:prstDash val="solid"/>
                </a:ln>
                <a:solidFill>
                  <a:srgbClr val="FFFFFF"/>
                </a:solidFill>
                <a:effectLst>
                  <a:outerShdw blurRad="38100" dist="22860" dir="5400000" algn="tl" rotWithShape="0">
                    <a:srgbClr val="000000">
                      <a:alpha val="30000"/>
                    </a:srgbClr>
                  </a:outerShdw>
                </a:effectLst>
              </a:rPr>
              <a:t>LÝ TỰ TRỌNG THÀNH PHỐ HỒ CHÍ MINH</a:t>
            </a:r>
            <a:endParaRPr lang="en-US" sz="260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853441"/>
            <a:ext cx="9144000" cy="6004560"/>
          </a:xfrm>
          <a:prstGeom prst="rect">
            <a:avLst/>
          </a:prstGeom>
        </p:spPr>
      </p:pic>
      <p:sp>
        <p:nvSpPr>
          <p:cNvPr id="5" name="Rectangle 4"/>
          <p:cNvSpPr/>
          <p:nvPr/>
        </p:nvSpPr>
        <p:spPr>
          <a:xfrm>
            <a:off x="0" y="0"/>
            <a:ext cx="1133856" cy="838200"/>
          </a:xfrm>
          <a:prstGeom prst="rect">
            <a:avLst/>
          </a:prstGeom>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2" name="TextBox 1"/>
          <p:cNvSpPr txBox="1"/>
          <p:nvPr/>
        </p:nvSpPr>
        <p:spPr>
          <a:xfrm>
            <a:off x="533399" y="1371600"/>
            <a:ext cx="8077200" cy="1015663"/>
          </a:xfrm>
          <a:prstGeom prst="rect">
            <a:avLst/>
          </a:prstGeom>
          <a:noFill/>
        </p:spPr>
        <p:txBody>
          <a:bodyPr wrap="square" rtlCol="0">
            <a:spAutoFit/>
          </a:bodyPr>
          <a:lstStyle/>
          <a:p>
            <a:pPr algn="ctr"/>
            <a:endParaRPr lang="en-US" sz="6000" smtClean="0">
              <a:solidFill>
                <a:srgbClr val="FF0000"/>
              </a:solidFill>
              <a:latin typeface="UTM Futura Extra" panose="02040603050506020204" pitchFamily="18" charset="0"/>
              <a:cs typeface="Arial" panose="020B0604020202020204" pitchFamily="34" charset="0"/>
            </a:endParaRPr>
          </a:p>
        </p:txBody>
      </p:sp>
      <p:sp>
        <p:nvSpPr>
          <p:cNvPr id="3" name="TextBox 2"/>
          <p:cNvSpPr txBox="1"/>
          <p:nvPr/>
        </p:nvSpPr>
        <p:spPr>
          <a:xfrm>
            <a:off x="-1" y="2410123"/>
            <a:ext cx="9220200" cy="2862322"/>
          </a:xfrm>
          <a:prstGeom prst="rect">
            <a:avLst/>
          </a:prstGeom>
          <a:noFill/>
        </p:spPr>
        <p:txBody>
          <a:bodyPr wrap="square" rtlCol="0">
            <a:spAutoFit/>
          </a:bodyPr>
          <a:lstStyle/>
          <a:p>
            <a:pPr algn="ctr"/>
            <a:r>
              <a:rPr lang="en-US" sz="3600" smtClean="0">
                <a:latin typeface="UTM Kabel KT" panose="02040603050506020204" pitchFamily="18" charset="0"/>
              </a:rPr>
              <a:t>TỔ CHỨC </a:t>
            </a:r>
          </a:p>
          <a:p>
            <a:pPr algn="ctr"/>
            <a:r>
              <a:rPr lang="en-US" sz="3600" smtClean="0">
                <a:latin typeface="UTM Kabel KT" panose="02040603050506020204" pitchFamily="18" charset="0"/>
              </a:rPr>
              <a:t>HỌP MẶT GIAO LƯU VÀ TUYÊN DƯƠNG </a:t>
            </a:r>
          </a:p>
          <a:p>
            <a:pPr algn="ctr"/>
            <a:r>
              <a:rPr lang="en-US" sz="3600" smtClean="0">
                <a:latin typeface="UTM Kabel KT" panose="02040603050506020204" pitchFamily="18" charset="0"/>
              </a:rPr>
              <a:t>“NHÀ GIÁO TRẺ TIÊU BIỂU LẦN 4”  </a:t>
            </a:r>
          </a:p>
          <a:p>
            <a:pPr algn="ctr"/>
            <a:r>
              <a:rPr lang="en-US" sz="3600" smtClean="0">
                <a:latin typeface="UTM Kabel KT" panose="02040603050506020204" pitchFamily="18" charset="0"/>
              </a:rPr>
              <a:t>“CÁN BỘ VIÊN CHỨC TRẺ, GIỎI, THÂN THIỆN” LẦN 3 NĂM 2015</a:t>
            </a:r>
            <a:endParaRPr lang="en-US" sz="1600"/>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1862" y="31431"/>
            <a:ext cx="870132" cy="830581"/>
          </a:xfrm>
          <a:prstGeom prst="rect">
            <a:avLst/>
          </a:prstGeom>
        </p:spPr>
      </p:pic>
    </p:spTree>
    <p:extLst>
      <p:ext uri="{BB962C8B-B14F-4D97-AF65-F5344CB8AC3E}">
        <p14:creationId xmlns:p14="http://schemas.microsoft.com/office/powerpoint/2010/main" val="2902279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repeatCount="indefinite"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anim calcmode="lin" valueType="num">
                                      <p:cBhvr>
                                        <p:cTn id="8" dur="2000" fill="hold"/>
                                        <p:tgtEl>
                                          <p:spTgt spid="11"/>
                                        </p:tgtEl>
                                        <p:attrNameLst>
                                          <p:attrName>ppt_w</p:attrName>
                                        </p:attrNameLst>
                                      </p:cBhvr>
                                      <p:tavLst>
                                        <p:tav tm="0" fmla="#ppt_w*sin(2.5*pi*$)">
                                          <p:val>
                                            <p:fltVal val="0"/>
                                          </p:val>
                                        </p:tav>
                                        <p:tav tm="100000">
                                          <p:val>
                                            <p:fltVal val="1"/>
                                          </p:val>
                                        </p:tav>
                                      </p:tavLst>
                                    </p:anim>
                                    <p:anim calcmode="lin" valueType="num">
                                      <p:cBhvr>
                                        <p:cTn id="9"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gray">
          <a:xfrm>
            <a:off x="304800" y="152400"/>
            <a:ext cx="8839200" cy="487363"/>
          </a:xfrm>
          <a:prstGeom prst="rect">
            <a:avLst/>
          </a:prstGeom>
          <a:noFill/>
          <a:ln>
            <a:noFill/>
          </a:ln>
          <a:effectLst>
            <a:outerShdw dist="1796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b="1" kern="1200">
                <a:solidFill>
                  <a:schemeClr val="hlink"/>
                </a:solidFill>
                <a:latin typeface="+mj-lt"/>
                <a:ea typeface="+mj-ea"/>
                <a:cs typeface="+mj-cs"/>
              </a:defRPr>
            </a:lvl1pPr>
            <a:lvl2pPr algn="l" rtl="0" eaLnBrk="1" fontAlgn="base" hangingPunct="1">
              <a:spcBef>
                <a:spcPct val="0"/>
              </a:spcBef>
              <a:spcAft>
                <a:spcPct val="0"/>
              </a:spcAft>
              <a:defRPr sz="3200">
                <a:solidFill>
                  <a:schemeClr val="bg1"/>
                </a:solidFill>
                <a:latin typeface="Arial" panose="020B0604020202020204" pitchFamily="34" charset="0"/>
              </a:defRPr>
            </a:lvl2pPr>
            <a:lvl3pPr algn="l" rtl="0" eaLnBrk="1" fontAlgn="base" hangingPunct="1">
              <a:spcBef>
                <a:spcPct val="0"/>
              </a:spcBef>
              <a:spcAft>
                <a:spcPct val="0"/>
              </a:spcAft>
              <a:defRPr sz="3200">
                <a:solidFill>
                  <a:schemeClr val="bg1"/>
                </a:solidFill>
                <a:latin typeface="Arial" panose="020B0604020202020204" pitchFamily="34" charset="0"/>
              </a:defRPr>
            </a:lvl3pPr>
            <a:lvl4pPr algn="l" rtl="0" eaLnBrk="1" fontAlgn="base" hangingPunct="1">
              <a:spcBef>
                <a:spcPct val="0"/>
              </a:spcBef>
              <a:spcAft>
                <a:spcPct val="0"/>
              </a:spcAft>
              <a:defRPr sz="3200">
                <a:solidFill>
                  <a:schemeClr val="bg1"/>
                </a:solidFill>
                <a:latin typeface="Arial" panose="020B0604020202020204" pitchFamily="34" charset="0"/>
              </a:defRPr>
            </a:lvl4pPr>
            <a:lvl5pPr algn="l" rtl="0" eaLnBrk="1" fontAlgn="base" hangingPunct="1">
              <a:spcBef>
                <a:spcPct val="0"/>
              </a:spcBef>
              <a:spcAft>
                <a:spcPct val="0"/>
              </a:spcAft>
              <a:defRPr sz="3200">
                <a:solidFill>
                  <a:schemeClr val="bg1"/>
                </a:solidFill>
                <a:latin typeface="Arial" panose="020B0604020202020204" pitchFamily="34" charset="0"/>
              </a:defRPr>
            </a:lvl5pPr>
            <a:lvl6pPr marL="457200" algn="l" rtl="0" eaLnBrk="1" fontAlgn="base" hangingPunct="1">
              <a:spcBef>
                <a:spcPct val="0"/>
              </a:spcBef>
              <a:spcAft>
                <a:spcPct val="0"/>
              </a:spcAft>
              <a:defRPr sz="3200">
                <a:solidFill>
                  <a:schemeClr val="bg1"/>
                </a:solidFill>
                <a:latin typeface="Arial" panose="020B0604020202020204" pitchFamily="34" charset="0"/>
              </a:defRPr>
            </a:lvl6pPr>
            <a:lvl7pPr marL="914400" algn="l" rtl="0" eaLnBrk="1" fontAlgn="base" hangingPunct="1">
              <a:spcBef>
                <a:spcPct val="0"/>
              </a:spcBef>
              <a:spcAft>
                <a:spcPct val="0"/>
              </a:spcAft>
              <a:defRPr sz="3200">
                <a:solidFill>
                  <a:schemeClr val="bg1"/>
                </a:solidFill>
                <a:latin typeface="Arial" panose="020B0604020202020204" pitchFamily="34" charset="0"/>
              </a:defRPr>
            </a:lvl7pPr>
            <a:lvl8pPr marL="1371600" algn="l" rtl="0" eaLnBrk="1" fontAlgn="base" hangingPunct="1">
              <a:spcBef>
                <a:spcPct val="0"/>
              </a:spcBef>
              <a:spcAft>
                <a:spcPct val="0"/>
              </a:spcAft>
              <a:defRPr sz="3200">
                <a:solidFill>
                  <a:schemeClr val="bg1"/>
                </a:solidFill>
                <a:latin typeface="Arial" panose="020B0604020202020204" pitchFamily="34" charset="0"/>
              </a:defRPr>
            </a:lvl8pPr>
            <a:lvl9pPr marL="1828800" algn="l" rtl="0" eaLnBrk="1" fontAlgn="base" hangingPunct="1">
              <a:spcBef>
                <a:spcPct val="0"/>
              </a:spcBef>
              <a:spcAft>
                <a:spcPct val="0"/>
              </a:spcAft>
              <a:defRPr sz="3200">
                <a:solidFill>
                  <a:schemeClr val="bg1"/>
                </a:solidFill>
                <a:latin typeface="Arial" panose="020B0604020202020204" pitchFamily="34" charset="0"/>
              </a:defRPr>
            </a:lvl9pPr>
          </a:lstStyle>
          <a:p>
            <a:r>
              <a:rPr lang="en-US" sz="2600" smtClean="0">
                <a:ln w="10160">
                  <a:solidFill>
                    <a:schemeClr val="accent5"/>
                  </a:solidFill>
                  <a:prstDash val="solid"/>
                </a:ln>
                <a:solidFill>
                  <a:srgbClr val="FFFFFF"/>
                </a:solidFill>
                <a:effectLst>
                  <a:outerShdw blurRad="38100" dist="22860" dir="5400000" algn="tl" rotWithShape="0">
                    <a:srgbClr val="000000">
                      <a:alpha val="30000"/>
                    </a:srgbClr>
                  </a:outerShdw>
                </a:effectLst>
              </a:rPr>
              <a:t>TRƯỜNG CAO ĐẲNG KỸ THUẬT </a:t>
            </a:r>
          </a:p>
          <a:p>
            <a:r>
              <a:rPr lang="en-US" sz="2600" smtClean="0">
                <a:ln w="10160">
                  <a:solidFill>
                    <a:schemeClr val="accent5"/>
                  </a:solidFill>
                  <a:prstDash val="solid"/>
                </a:ln>
                <a:solidFill>
                  <a:srgbClr val="FFFFFF"/>
                </a:solidFill>
                <a:effectLst>
                  <a:outerShdw blurRad="38100" dist="22860" dir="5400000" algn="tl" rotWithShape="0">
                    <a:srgbClr val="000000">
                      <a:alpha val="30000"/>
                    </a:srgbClr>
                  </a:outerShdw>
                </a:effectLst>
              </a:rPr>
              <a:t>LÝ TỰ TRỌNG THÀNH PHỐ HỒ CHÍ MINH</a:t>
            </a:r>
            <a:endParaRPr lang="en-US" sz="260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853441"/>
            <a:ext cx="9144000" cy="6004560"/>
          </a:xfrm>
          <a:prstGeom prst="rect">
            <a:avLst/>
          </a:prstGeom>
        </p:spPr>
      </p:pic>
      <p:sp>
        <p:nvSpPr>
          <p:cNvPr id="5" name="Rectangle 4"/>
          <p:cNvSpPr/>
          <p:nvPr/>
        </p:nvSpPr>
        <p:spPr>
          <a:xfrm>
            <a:off x="0" y="0"/>
            <a:ext cx="1133856" cy="838200"/>
          </a:xfrm>
          <a:prstGeom prst="rect">
            <a:avLst/>
          </a:prstGeom>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2" name="TextBox 1"/>
          <p:cNvSpPr txBox="1"/>
          <p:nvPr/>
        </p:nvSpPr>
        <p:spPr>
          <a:xfrm>
            <a:off x="533399" y="1371600"/>
            <a:ext cx="8077200" cy="1015663"/>
          </a:xfrm>
          <a:prstGeom prst="rect">
            <a:avLst/>
          </a:prstGeom>
          <a:noFill/>
        </p:spPr>
        <p:txBody>
          <a:bodyPr wrap="square" rtlCol="0">
            <a:spAutoFit/>
          </a:bodyPr>
          <a:lstStyle/>
          <a:p>
            <a:pPr algn="ctr"/>
            <a:endParaRPr lang="en-US" sz="6000" smtClean="0">
              <a:solidFill>
                <a:srgbClr val="FF0000"/>
              </a:solidFill>
              <a:latin typeface="UTM Futura Extra" panose="02040603050506020204" pitchFamily="18" charset="0"/>
              <a:cs typeface="Arial" panose="020B0604020202020204" pitchFamily="34" charset="0"/>
            </a:endParaRPr>
          </a:p>
        </p:txBody>
      </p:sp>
      <p:sp>
        <p:nvSpPr>
          <p:cNvPr id="3" name="TextBox 2"/>
          <p:cNvSpPr txBox="1"/>
          <p:nvPr/>
        </p:nvSpPr>
        <p:spPr>
          <a:xfrm>
            <a:off x="-1" y="2410123"/>
            <a:ext cx="9220200" cy="2308324"/>
          </a:xfrm>
          <a:prstGeom prst="rect">
            <a:avLst/>
          </a:prstGeom>
          <a:noFill/>
        </p:spPr>
        <p:txBody>
          <a:bodyPr wrap="square" rtlCol="0">
            <a:spAutoFit/>
          </a:bodyPr>
          <a:lstStyle/>
          <a:p>
            <a:pPr algn="ctr"/>
            <a:r>
              <a:rPr lang="en-US" sz="3600" smtClean="0">
                <a:latin typeface="UTM Kabel KT" panose="02040603050506020204" pitchFamily="18" charset="0"/>
              </a:rPr>
              <a:t>TUYÊN DƯƠNG</a:t>
            </a:r>
          </a:p>
          <a:p>
            <a:pPr algn="ctr"/>
            <a:r>
              <a:rPr lang="en-US" sz="3600" smtClean="0">
                <a:latin typeface="UTM Kabel KT" panose="02040603050506020204" pitchFamily="18" charset="0"/>
              </a:rPr>
              <a:t> “NHÀ GIÁO TRẺ TIÊU BIỂU LẦN 4” </a:t>
            </a:r>
          </a:p>
          <a:p>
            <a:pPr algn="ctr"/>
            <a:r>
              <a:rPr lang="en-US" sz="3600" smtClean="0">
                <a:latin typeface="UTM Kabel KT" panose="02040603050506020204" pitchFamily="18" charset="0"/>
              </a:rPr>
              <a:t>“CÁN BỘ VIÊN CHỨC TRẺ, GIỎI, THÂN THIỆN” LẦN 3 NĂM 2015</a:t>
            </a:r>
            <a:endParaRPr lang="en-US" sz="1600"/>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1862" y="31431"/>
            <a:ext cx="870132" cy="830581"/>
          </a:xfrm>
          <a:prstGeom prst="rect">
            <a:avLst/>
          </a:prstGeom>
        </p:spPr>
      </p:pic>
    </p:spTree>
    <p:extLst>
      <p:ext uri="{BB962C8B-B14F-4D97-AF65-F5344CB8AC3E}">
        <p14:creationId xmlns:p14="http://schemas.microsoft.com/office/powerpoint/2010/main" val="2463544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repeatCount="indefinite"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anim calcmode="lin" valueType="num">
                                      <p:cBhvr>
                                        <p:cTn id="8" dur="2000" fill="hold"/>
                                        <p:tgtEl>
                                          <p:spTgt spid="11"/>
                                        </p:tgtEl>
                                        <p:attrNameLst>
                                          <p:attrName>ppt_w</p:attrName>
                                        </p:attrNameLst>
                                      </p:cBhvr>
                                      <p:tavLst>
                                        <p:tav tm="0" fmla="#ppt_w*sin(2.5*pi*$)">
                                          <p:val>
                                            <p:fltVal val="0"/>
                                          </p:val>
                                        </p:tav>
                                        <p:tav tm="100000">
                                          <p:val>
                                            <p:fltVal val="1"/>
                                          </p:val>
                                        </p:tav>
                                      </p:tavLst>
                                    </p:anim>
                                    <p:anim calcmode="lin" valueType="num">
                                      <p:cBhvr>
                                        <p:cTn id="9"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81" name="Rectangle 13"/>
          <p:cNvSpPr>
            <a:spLocks noGrp="1" noChangeArrowheads="1"/>
          </p:cNvSpPr>
          <p:nvPr>
            <p:ph type="title"/>
          </p:nvPr>
        </p:nvSpPr>
        <p:spPr/>
        <p:txBody>
          <a:bodyPr/>
          <a:lstStyle/>
          <a:p>
            <a:pPr algn="ctr"/>
            <a:r>
              <a:rPr lang="en-US" sz="3600" b="1" smtClean="0">
                <a:latin typeface="Arial (Headings)"/>
                <a:cs typeface="Times New Roman" panose="02020603050405020304" pitchFamily="18" charset="0"/>
              </a:rPr>
              <a:t>CHƯƠNG TRÌNH</a:t>
            </a:r>
            <a:endParaRPr lang="en-US" sz="3600" b="1">
              <a:latin typeface="Arial (Headings)"/>
              <a:cs typeface="Times New Roman" panose="02020603050405020304" pitchFamily="18" charset="0"/>
            </a:endParaRPr>
          </a:p>
        </p:txBody>
      </p:sp>
      <p:grpSp>
        <p:nvGrpSpPr>
          <p:cNvPr id="212013" name="Group 45"/>
          <p:cNvGrpSpPr>
            <a:grpSpLocks/>
          </p:cNvGrpSpPr>
          <p:nvPr/>
        </p:nvGrpSpPr>
        <p:grpSpPr bwMode="auto">
          <a:xfrm>
            <a:off x="1421991" y="1262063"/>
            <a:ext cx="6655210" cy="457200"/>
            <a:chOff x="1536" y="1899"/>
            <a:chExt cx="2736" cy="288"/>
          </a:xfrm>
        </p:grpSpPr>
        <p:sp>
          <p:nvSpPr>
            <p:cNvPr id="212014" name="AutoShape 46"/>
            <p:cNvSpPr>
              <a:spLocks noChangeArrowheads="1"/>
            </p:cNvSpPr>
            <p:nvPr/>
          </p:nvSpPr>
          <p:spPr bwMode="gray">
            <a:xfrm>
              <a:off x="1536" y="1899"/>
              <a:ext cx="2736" cy="288"/>
            </a:xfrm>
            <a:prstGeom prst="roundRect">
              <a:avLst>
                <a:gd name="adj" fmla="val 16667"/>
              </a:avLst>
            </a:prstGeom>
            <a:gradFill rotWithShape="1">
              <a:gsLst>
                <a:gs pos="0">
                  <a:schemeClr val="accent2"/>
                </a:gs>
                <a:gs pos="50000">
                  <a:schemeClr val="accent2">
                    <a:gamma/>
                    <a:tint val="21176"/>
                    <a:invGamma/>
                  </a:schemeClr>
                </a:gs>
                <a:gs pos="100000">
                  <a:schemeClr val="accent2"/>
                </a:gs>
              </a:gsLst>
              <a:lin ang="5400000" scaled="1"/>
            </a:gradFill>
            <a:ln w="12700" algn="ctr">
              <a:solidFill>
                <a:schemeClr val="bg1"/>
              </a:solidFill>
              <a:round/>
              <a:headEnd/>
              <a:tailEnd/>
            </a:ln>
            <a:effectLst/>
            <a:extLst>
              <a:ext uri="{AF507438-7753-43E0-B8FC-AC1667EBCBE1}">
                <a14:hiddenEffects xmlns:a14="http://schemas.microsoft.com/office/drawing/2010/main">
                  <a:effectLst>
                    <a:outerShdw dist="99190" dir="2388334" algn="ctr" rotWithShape="0">
                      <a:srgbClr val="333333">
                        <a:alpha val="50000"/>
                      </a:srgbClr>
                    </a:outerShdw>
                  </a:effectLst>
                </a14:hiddenEffects>
              </a:ext>
            </a:extLst>
          </p:spPr>
          <p:txBody>
            <a:bodyPr wrap="none" anchor="ctr"/>
            <a:lstStyle/>
            <a:p>
              <a:endParaRPr lang="en-US"/>
            </a:p>
          </p:txBody>
        </p:sp>
        <p:sp>
          <p:nvSpPr>
            <p:cNvPr id="212016" name="Text Box 48"/>
            <p:cNvSpPr txBox="1">
              <a:spLocks noChangeArrowheads="1"/>
            </p:cNvSpPr>
            <p:nvPr/>
          </p:nvSpPr>
          <p:spPr bwMode="gray">
            <a:xfrm>
              <a:off x="1680" y="1934"/>
              <a:ext cx="2160"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defRPr/>
              </a:pPr>
              <a:r>
                <a:rPr lang="en-US" b="1" smtClean="0"/>
                <a:t>1. Tuyên bố lý do</a:t>
              </a:r>
              <a:endParaRPr lang="en-US" b="1" dirty="0"/>
            </a:p>
          </p:txBody>
        </p:sp>
      </p:grpSp>
      <p:grpSp>
        <p:nvGrpSpPr>
          <p:cNvPr id="212018" name="Group 50"/>
          <p:cNvGrpSpPr>
            <a:grpSpLocks/>
          </p:cNvGrpSpPr>
          <p:nvPr/>
        </p:nvGrpSpPr>
        <p:grpSpPr bwMode="auto">
          <a:xfrm>
            <a:off x="1074148" y="1980388"/>
            <a:ext cx="7003051" cy="477838"/>
            <a:chOff x="1393" y="1886"/>
            <a:chExt cx="2879" cy="301"/>
          </a:xfrm>
        </p:grpSpPr>
        <p:sp>
          <p:nvSpPr>
            <p:cNvPr id="212019" name="AutoShape 51">
              <a:hlinkClick r:id="rId2" action="ppaction://hlinksldjump"/>
            </p:cNvPr>
            <p:cNvSpPr>
              <a:spLocks noChangeArrowheads="1"/>
            </p:cNvSpPr>
            <p:nvPr/>
          </p:nvSpPr>
          <p:spPr bwMode="gray">
            <a:xfrm>
              <a:off x="1536" y="1899"/>
              <a:ext cx="2736" cy="288"/>
            </a:xfrm>
            <a:prstGeom prst="roundRect">
              <a:avLst>
                <a:gd name="adj" fmla="val 16667"/>
              </a:avLst>
            </a:prstGeom>
            <a:gradFill rotWithShape="1">
              <a:gsLst>
                <a:gs pos="0">
                  <a:schemeClr val="accent1"/>
                </a:gs>
                <a:gs pos="50000">
                  <a:schemeClr val="accent1">
                    <a:gamma/>
                    <a:tint val="21176"/>
                    <a:invGamma/>
                  </a:schemeClr>
                </a:gs>
                <a:gs pos="100000">
                  <a:schemeClr val="accent1"/>
                </a:gs>
              </a:gsLst>
              <a:lin ang="5400000" scaled="1"/>
            </a:gradFill>
            <a:ln w="12700" algn="ctr">
              <a:solidFill>
                <a:schemeClr val="bg1"/>
              </a:solidFill>
              <a:round/>
              <a:headEnd/>
              <a:tailEnd/>
            </a:ln>
            <a:effectLst/>
            <a:extLst>
              <a:ext uri="{AF507438-7753-43E0-B8FC-AC1667EBCBE1}">
                <a14:hiddenEffects xmlns:a14="http://schemas.microsoft.com/office/drawing/2010/main">
                  <a:effectLst>
                    <a:outerShdw dist="99190" dir="2388334" algn="ctr" rotWithShape="0">
                      <a:srgbClr val="333333">
                        <a:alpha val="50000"/>
                      </a:srgbClr>
                    </a:outerShdw>
                  </a:effectLst>
                </a14:hiddenEffects>
              </a:ext>
            </a:extLst>
          </p:spPr>
          <p:txBody>
            <a:bodyPr wrap="none" anchor="ctr"/>
            <a:lstStyle/>
            <a:p>
              <a:endParaRPr lang="en-US"/>
            </a:p>
          </p:txBody>
        </p:sp>
        <p:sp>
          <p:nvSpPr>
            <p:cNvPr id="212021" name="Text Box 53"/>
            <p:cNvSpPr txBox="1">
              <a:spLocks noChangeArrowheads="1"/>
            </p:cNvSpPr>
            <p:nvPr/>
          </p:nvSpPr>
          <p:spPr bwMode="gray">
            <a:xfrm>
              <a:off x="1680" y="1934"/>
              <a:ext cx="2160"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defRPr/>
              </a:pPr>
              <a:r>
                <a:rPr lang="en-US" b="1" smtClean="0"/>
                <a:t>2. Giới thiệu đại biểu và khách mời</a:t>
              </a:r>
              <a:endParaRPr lang="en-US" dirty="0"/>
            </a:p>
          </p:txBody>
        </p:sp>
        <p:sp>
          <p:nvSpPr>
            <p:cNvPr id="212022" name="Text Box 54"/>
            <p:cNvSpPr txBox="1">
              <a:spLocks noChangeArrowheads="1"/>
            </p:cNvSpPr>
            <p:nvPr/>
          </p:nvSpPr>
          <p:spPr bwMode="gray">
            <a:xfrm>
              <a:off x="1393" y="1886"/>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p>
              <a:pPr algn="ctr" eaLnBrk="0" hangingPunct="0"/>
              <a:r>
                <a:rPr lang="en-US" sz="2400">
                  <a:solidFill>
                    <a:schemeClr val="bg1"/>
                  </a:solidFill>
                </a:rPr>
                <a:t>2</a:t>
              </a:r>
            </a:p>
          </p:txBody>
        </p:sp>
      </p:grpSp>
      <p:grpSp>
        <p:nvGrpSpPr>
          <p:cNvPr id="212023" name="Group 55"/>
          <p:cNvGrpSpPr>
            <a:grpSpLocks/>
          </p:cNvGrpSpPr>
          <p:nvPr/>
        </p:nvGrpSpPr>
        <p:grpSpPr bwMode="auto">
          <a:xfrm>
            <a:off x="1074148" y="2719351"/>
            <a:ext cx="7003051" cy="477838"/>
            <a:chOff x="1393" y="1886"/>
            <a:chExt cx="2879" cy="301"/>
          </a:xfrm>
        </p:grpSpPr>
        <p:sp>
          <p:nvSpPr>
            <p:cNvPr id="212024" name="AutoShape 56"/>
            <p:cNvSpPr>
              <a:spLocks noChangeArrowheads="1"/>
            </p:cNvSpPr>
            <p:nvPr/>
          </p:nvSpPr>
          <p:spPr bwMode="gray">
            <a:xfrm>
              <a:off x="1536" y="1899"/>
              <a:ext cx="2736" cy="288"/>
            </a:xfrm>
            <a:prstGeom prst="roundRect">
              <a:avLst>
                <a:gd name="adj" fmla="val 16667"/>
              </a:avLst>
            </a:prstGeom>
            <a:gradFill rotWithShape="1">
              <a:gsLst>
                <a:gs pos="0">
                  <a:schemeClr val="hlink"/>
                </a:gs>
                <a:gs pos="50000">
                  <a:schemeClr val="hlink">
                    <a:gamma/>
                    <a:tint val="21176"/>
                    <a:invGamma/>
                  </a:schemeClr>
                </a:gs>
                <a:gs pos="100000">
                  <a:schemeClr val="hlink"/>
                </a:gs>
              </a:gsLst>
              <a:lin ang="5400000" scaled="1"/>
            </a:gradFill>
            <a:ln w="12700" algn="ctr">
              <a:solidFill>
                <a:schemeClr val="bg1"/>
              </a:solidFill>
              <a:round/>
              <a:headEnd/>
              <a:tailEnd/>
            </a:ln>
            <a:effectLst/>
            <a:extLst>
              <a:ext uri="{AF507438-7753-43E0-B8FC-AC1667EBCBE1}">
                <a14:hiddenEffects xmlns:a14="http://schemas.microsoft.com/office/drawing/2010/main">
                  <a:effectLst>
                    <a:outerShdw dist="99190" dir="2388334" algn="ctr" rotWithShape="0">
                      <a:srgbClr val="333333">
                        <a:alpha val="50000"/>
                      </a:srgbClr>
                    </a:outerShdw>
                  </a:effectLst>
                </a14:hiddenEffects>
              </a:ext>
            </a:extLst>
          </p:spPr>
          <p:txBody>
            <a:bodyPr wrap="none" anchor="ctr"/>
            <a:lstStyle/>
            <a:p>
              <a:endParaRPr lang="en-US"/>
            </a:p>
          </p:txBody>
        </p:sp>
        <p:sp>
          <p:nvSpPr>
            <p:cNvPr id="212026" name="Text Box 58"/>
            <p:cNvSpPr txBox="1">
              <a:spLocks noChangeArrowheads="1"/>
            </p:cNvSpPr>
            <p:nvPr/>
          </p:nvSpPr>
          <p:spPr bwMode="gray">
            <a:xfrm>
              <a:off x="1680" y="1934"/>
              <a:ext cx="2160"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eaLnBrk="0" hangingPunct="0"/>
              <a:r>
                <a:rPr lang="en-US" b="1" smtClean="0"/>
                <a:t>3. Họp mặt giao lưu</a:t>
              </a:r>
              <a:endParaRPr lang="en-US" b="1">
                <a:solidFill>
                  <a:srgbClr val="000000"/>
                </a:solidFill>
              </a:endParaRPr>
            </a:p>
          </p:txBody>
        </p:sp>
        <p:sp>
          <p:nvSpPr>
            <p:cNvPr id="212027" name="Text Box 59"/>
            <p:cNvSpPr txBox="1">
              <a:spLocks noChangeArrowheads="1"/>
            </p:cNvSpPr>
            <p:nvPr/>
          </p:nvSpPr>
          <p:spPr bwMode="gray">
            <a:xfrm>
              <a:off x="1393" y="1886"/>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p>
              <a:pPr algn="ctr" eaLnBrk="0" hangingPunct="0"/>
              <a:r>
                <a:rPr lang="en-US" sz="2400">
                  <a:solidFill>
                    <a:schemeClr val="bg1"/>
                  </a:solidFill>
                </a:rPr>
                <a:t>3</a:t>
              </a:r>
            </a:p>
          </p:txBody>
        </p:sp>
      </p:grpSp>
      <p:grpSp>
        <p:nvGrpSpPr>
          <p:cNvPr id="212028" name="Group 60"/>
          <p:cNvGrpSpPr>
            <a:grpSpLocks/>
          </p:cNvGrpSpPr>
          <p:nvPr/>
        </p:nvGrpSpPr>
        <p:grpSpPr bwMode="auto">
          <a:xfrm>
            <a:off x="1074148" y="3458314"/>
            <a:ext cx="7003051" cy="477838"/>
            <a:chOff x="1393" y="1886"/>
            <a:chExt cx="2879" cy="301"/>
          </a:xfrm>
        </p:grpSpPr>
        <p:sp>
          <p:nvSpPr>
            <p:cNvPr id="212029" name="AutoShape 61"/>
            <p:cNvSpPr>
              <a:spLocks noChangeArrowheads="1"/>
            </p:cNvSpPr>
            <p:nvPr/>
          </p:nvSpPr>
          <p:spPr bwMode="gray">
            <a:xfrm>
              <a:off x="1536" y="1899"/>
              <a:ext cx="2736" cy="288"/>
            </a:xfrm>
            <a:prstGeom prst="roundRect">
              <a:avLst>
                <a:gd name="adj" fmla="val 16667"/>
              </a:avLst>
            </a:prstGeom>
            <a:gradFill rotWithShape="1">
              <a:gsLst>
                <a:gs pos="0">
                  <a:schemeClr val="folHlink"/>
                </a:gs>
                <a:gs pos="50000">
                  <a:schemeClr val="folHlink">
                    <a:gamma/>
                    <a:tint val="21176"/>
                    <a:invGamma/>
                  </a:schemeClr>
                </a:gs>
                <a:gs pos="100000">
                  <a:schemeClr val="folHlink"/>
                </a:gs>
              </a:gsLst>
              <a:lin ang="5400000" scaled="1"/>
            </a:gradFill>
            <a:ln w="12700" algn="ctr">
              <a:solidFill>
                <a:schemeClr val="bg1"/>
              </a:solidFill>
              <a:round/>
              <a:headEnd/>
              <a:tailEnd/>
            </a:ln>
            <a:effectLst/>
            <a:extLst>
              <a:ext uri="{AF507438-7753-43E0-B8FC-AC1667EBCBE1}">
                <a14:hiddenEffects xmlns:a14="http://schemas.microsoft.com/office/drawing/2010/main">
                  <a:effectLst>
                    <a:outerShdw dist="99190" dir="2388334" algn="ctr" rotWithShape="0">
                      <a:srgbClr val="333333">
                        <a:alpha val="50000"/>
                      </a:srgbClr>
                    </a:outerShdw>
                  </a:effectLst>
                </a14:hiddenEffects>
              </a:ext>
            </a:extLst>
          </p:spPr>
          <p:txBody>
            <a:bodyPr wrap="none" anchor="ctr"/>
            <a:lstStyle/>
            <a:p>
              <a:endParaRPr lang="en-US"/>
            </a:p>
          </p:txBody>
        </p:sp>
        <p:sp>
          <p:nvSpPr>
            <p:cNvPr id="212031" name="Text Box 63"/>
            <p:cNvSpPr txBox="1">
              <a:spLocks noChangeArrowheads="1"/>
            </p:cNvSpPr>
            <p:nvPr/>
          </p:nvSpPr>
          <p:spPr bwMode="gray">
            <a:xfrm>
              <a:off x="1680" y="1934"/>
              <a:ext cx="2160"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defRPr/>
              </a:pPr>
              <a:r>
                <a:rPr lang="en-US" b="1" smtClean="0"/>
                <a:t>4. Báo cáo thành tích và tuyên dương</a:t>
              </a:r>
              <a:endParaRPr lang="en-US" b="1" dirty="0"/>
            </a:p>
          </p:txBody>
        </p:sp>
        <p:sp>
          <p:nvSpPr>
            <p:cNvPr id="212032" name="Text Box 64"/>
            <p:cNvSpPr txBox="1">
              <a:spLocks noChangeArrowheads="1"/>
            </p:cNvSpPr>
            <p:nvPr/>
          </p:nvSpPr>
          <p:spPr bwMode="gray">
            <a:xfrm>
              <a:off x="1393" y="1886"/>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p>
              <a:pPr algn="ctr" eaLnBrk="0" hangingPunct="0"/>
              <a:r>
                <a:rPr lang="en-US" sz="2400">
                  <a:solidFill>
                    <a:schemeClr val="bg1"/>
                  </a:solidFill>
                </a:rPr>
                <a:t>4</a:t>
              </a:r>
            </a:p>
          </p:txBody>
        </p:sp>
      </p:grpSp>
      <p:grpSp>
        <p:nvGrpSpPr>
          <p:cNvPr id="25" name="Group 45"/>
          <p:cNvGrpSpPr>
            <a:grpSpLocks/>
          </p:cNvGrpSpPr>
          <p:nvPr/>
        </p:nvGrpSpPr>
        <p:grpSpPr bwMode="auto">
          <a:xfrm>
            <a:off x="1074148" y="4197277"/>
            <a:ext cx="7003051" cy="477838"/>
            <a:chOff x="1393" y="1886"/>
            <a:chExt cx="2879" cy="301"/>
          </a:xfrm>
        </p:grpSpPr>
        <p:sp>
          <p:nvSpPr>
            <p:cNvPr id="26" name="AutoShape 46"/>
            <p:cNvSpPr>
              <a:spLocks noChangeArrowheads="1"/>
            </p:cNvSpPr>
            <p:nvPr/>
          </p:nvSpPr>
          <p:spPr bwMode="gray">
            <a:xfrm>
              <a:off x="1536" y="1899"/>
              <a:ext cx="2736" cy="288"/>
            </a:xfrm>
            <a:prstGeom prst="roundRect">
              <a:avLst>
                <a:gd name="adj" fmla="val 16667"/>
              </a:avLst>
            </a:prstGeom>
            <a:gradFill rotWithShape="1">
              <a:gsLst>
                <a:gs pos="0">
                  <a:schemeClr val="accent2"/>
                </a:gs>
                <a:gs pos="50000">
                  <a:schemeClr val="accent2">
                    <a:gamma/>
                    <a:tint val="21176"/>
                    <a:invGamma/>
                  </a:schemeClr>
                </a:gs>
                <a:gs pos="100000">
                  <a:schemeClr val="accent2"/>
                </a:gs>
              </a:gsLst>
              <a:lin ang="5400000" scaled="1"/>
            </a:gradFill>
            <a:ln w="12700" algn="ctr">
              <a:solidFill>
                <a:schemeClr val="bg1"/>
              </a:solidFill>
              <a:round/>
              <a:headEnd/>
              <a:tailEnd/>
            </a:ln>
            <a:effectLst/>
            <a:extLst>
              <a:ext uri="{AF507438-7753-43E0-B8FC-AC1667EBCBE1}">
                <a14:hiddenEffects xmlns:a14="http://schemas.microsoft.com/office/drawing/2010/main">
                  <a:effectLst>
                    <a:outerShdw dist="99190" dir="2388334" algn="ctr" rotWithShape="0">
                      <a:srgbClr val="333333">
                        <a:alpha val="50000"/>
                      </a:srgbClr>
                    </a:outerShdw>
                  </a:effectLst>
                </a14:hiddenEffects>
              </a:ext>
            </a:extLst>
          </p:spPr>
          <p:txBody>
            <a:bodyPr wrap="none" anchor="ctr"/>
            <a:lstStyle/>
            <a:p>
              <a:endParaRPr lang="en-US"/>
            </a:p>
          </p:txBody>
        </p:sp>
        <p:sp>
          <p:nvSpPr>
            <p:cNvPr id="28" name="Text Box 48"/>
            <p:cNvSpPr txBox="1">
              <a:spLocks noChangeArrowheads="1"/>
            </p:cNvSpPr>
            <p:nvPr/>
          </p:nvSpPr>
          <p:spPr bwMode="gray">
            <a:xfrm>
              <a:off x="1680" y="1934"/>
              <a:ext cx="2160"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defRPr/>
              </a:pPr>
              <a:r>
                <a:rPr lang="en-US" b="1" smtClean="0"/>
                <a:t>5. Phát biểu của đại diện nhà giáo trẻ tiêu biểu</a:t>
              </a:r>
              <a:endParaRPr lang="en-US" b="1" dirty="0"/>
            </a:p>
          </p:txBody>
        </p:sp>
        <p:sp>
          <p:nvSpPr>
            <p:cNvPr id="29" name="Text Box 49"/>
            <p:cNvSpPr txBox="1">
              <a:spLocks noChangeArrowheads="1"/>
            </p:cNvSpPr>
            <p:nvPr/>
          </p:nvSpPr>
          <p:spPr bwMode="gray">
            <a:xfrm>
              <a:off x="1393" y="1886"/>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p>
              <a:pPr algn="ctr" eaLnBrk="0" hangingPunct="0"/>
              <a:r>
                <a:rPr lang="en-US" sz="2400">
                  <a:solidFill>
                    <a:schemeClr val="bg1"/>
                  </a:solidFill>
                </a:rPr>
                <a:t>1</a:t>
              </a:r>
            </a:p>
          </p:txBody>
        </p:sp>
      </p:grpSp>
      <p:grpSp>
        <p:nvGrpSpPr>
          <p:cNvPr id="30" name="Group 50"/>
          <p:cNvGrpSpPr>
            <a:grpSpLocks/>
          </p:cNvGrpSpPr>
          <p:nvPr/>
        </p:nvGrpSpPr>
        <p:grpSpPr bwMode="auto">
          <a:xfrm>
            <a:off x="1074148" y="4936240"/>
            <a:ext cx="7003051" cy="477838"/>
            <a:chOff x="1393" y="1886"/>
            <a:chExt cx="2879" cy="301"/>
          </a:xfrm>
        </p:grpSpPr>
        <p:sp>
          <p:nvSpPr>
            <p:cNvPr id="31" name="AutoShape 51"/>
            <p:cNvSpPr>
              <a:spLocks noChangeArrowheads="1"/>
            </p:cNvSpPr>
            <p:nvPr/>
          </p:nvSpPr>
          <p:spPr bwMode="gray">
            <a:xfrm>
              <a:off x="1536" y="1899"/>
              <a:ext cx="2736" cy="288"/>
            </a:xfrm>
            <a:prstGeom prst="roundRect">
              <a:avLst>
                <a:gd name="adj" fmla="val 16667"/>
              </a:avLst>
            </a:prstGeom>
            <a:gradFill rotWithShape="1">
              <a:gsLst>
                <a:gs pos="0">
                  <a:schemeClr val="accent1"/>
                </a:gs>
                <a:gs pos="50000">
                  <a:schemeClr val="accent1">
                    <a:gamma/>
                    <a:tint val="21176"/>
                    <a:invGamma/>
                  </a:schemeClr>
                </a:gs>
                <a:gs pos="100000">
                  <a:schemeClr val="accent1"/>
                </a:gs>
              </a:gsLst>
              <a:lin ang="5400000" scaled="1"/>
            </a:gradFill>
            <a:ln w="12700" algn="ctr">
              <a:solidFill>
                <a:schemeClr val="bg1"/>
              </a:solidFill>
              <a:round/>
              <a:headEnd/>
              <a:tailEnd/>
            </a:ln>
            <a:effectLst/>
            <a:extLst>
              <a:ext uri="{AF507438-7753-43E0-B8FC-AC1667EBCBE1}">
                <a14:hiddenEffects xmlns:a14="http://schemas.microsoft.com/office/drawing/2010/main">
                  <a:effectLst>
                    <a:outerShdw dist="99190" dir="2388334" algn="ctr" rotWithShape="0">
                      <a:srgbClr val="333333">
                        <a:alpha val="50000"/>
                      </a:srgbClr>
                    </a:outerShdw>
                  </a:effectLst>
                </a14:hiddenEffects>
              </a:ext>
            </a:extLst>
          </p:spPr>
          <p:txBody>
            <a:bodyPr wrap="none" anchor="ctr"/>
            <a:lstStyle/>
            <a:p>
              <a:endParaRPr lang="en-US"/>
            </a:p>
          </p:txBody>
        </p:sp>
        <p:sp>
          <p:nvSpPr>
            <p:cNvPr id="33" name="Text Box 53"/>
            <p:cNvSpPr txBox="1">
              <a:spLocks noChangeArrowheads="1"/>
            </p:cNvSpPr>
            <p:nvPr/>
          </p:nvSpPr>
          <p:spPr bwMode="gray">
            <a:xfrm>
              <a:off x="1680" y="1918"/>
              <a:ext cx="2160"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defRPr/>
              </a:pPr>
              <a:r>
                <a:rPr lang="en-US" b="1" smtClean="0"/>
                <a:t>6. Phát biểu chỉ đạo</a:t>
              </a:r>
              <a:endParaRPr lang="en-US" dirty="0"/>
            </a:p>
          </p:txBody>
        </p:sp>
        <p:sp>
          <p:nvSpPr>
            <p:cNvPr id="34" name="Text Box 54"/>
            <p:cNvSpPr txBox="1">
              <a:spLocks noChangeArrowheads="1"/>
            </p:cNvSpPr>
            <p:nvPr/>
          </p:nvSpPr>
          <p:spPr bwMode="gray">
            <a:xfrm>
              <a:off x="1393" y="1886"/>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p>
              <a:pPr algn="ctr" eaLnBrk="0" hangingPunct="0"/>
              <a:r>
                <a:rPr lang="en-US" sz="2400">
                  <a:solidFill>
                    <a:schemeClr val="bg1"/>
                  </a:solidFill>
                </a:rPr>
                <a:t>2</a:t>
              </a:r>
            </a:p>
          </p:txBody>
        </p:sp>
      </p:grpSp>
      <p:grpSp>
        <p:nvGrpSpPr>
          <p:cNvPr id="45" name="Group 55"/>
          <p:cNvGrpSpPr>
            <a:grpSpLocks/>
          </p:cNvGrpSpPr>
          <p:nvPr/>
        </p:nvGrpSpPr>
        <p:grpSpPr bwMode="auto">
          <a:xfrm>
            <a:off x="1074149" y="5675201"/>
            <a:ext cx="7003051" cy="477838"/>
            <a:chOff x="1393" y="1886"/>
            <a:chExt cx="2879" cy="301"/>
          </a:xfrm>
        </p:grpSpPr>
        <p:sp>
          <p:nvSpPr>
            <p:cNvPr id="46" name="AutoShape 56"/>
            <p:cNvSpPr>
              <a:spLocks noChangeArrowheads="1"/>
            </p:cNvSpPr>
            <p:nvPr/>
          </p:nvSpPr>
          <p:spPr bwMode="gray">
            <a:xfrm>
              <a:off x="1536" y="1899"/>
              <a:ext cx="2736" cy="288"/>
            </a:xfrm>
            <a:prstGeom prst="roundRect">
              <a:avLst>
                <a:gd name="adj" fmla="val 16667"/>
              </a:avLst>
            </a:prstGeom>
            <a:gradFill rotWithShape="1">
              <a:gsLst>
                <a:gs pos="0">
                  <a:schemeClr val="hlink"/>
                </a:gs>
                <a:gs pos="50000">
                  <a:schemeClr val="hlink">
                    <a:gamma/>
                    <a:tint val="21176"/>
                    <a:invGamma/>
                  </a:schemeClr>
                </a:gs>
                <a:gs pos="100000">
                  <a:schemeClr val="hlink"/>
                </a:gs>
              </a:gsLst>
              <a:lin ang="5400000" scaled="1"/>
            </a:gradFill>
            <a:ln w="12700" algn="ctr">
              <a:solidFill>
                <a:schemeClr val="bg1"/>
              </a:solidFill>
              <a:round/>
              <a:headEnd/>
              <a:tailEnd/>
            </a:ln>
            <a:effectLst/>
            <a:extLst>
              <a:ext uri="{AF507438-7753-43E0-B8FC-AC1667EBCBE1}">
                <a14:hiddenEffects xmlns:a14="http://schemas.microsoft.com/office/drawing/2010/main">
                  <a:effectLst>
                    <a:outerShdw dist="99190" dir="2388334" algn="ctr" rotWithShape="0">
                      <a:srgbClr val="333333">
                        <a:alpha val="50000"/>
                      </a:srgbClr>
                    </a:outerShdw>
                  </a:effectLst>
                </a14:hiddenEffects>
              </a:ext>
            </a:extLst>
          </p:spPr>
          <p:txBody>
            <a:bodyPr wrap="none" anchor="ctr"/>
            <a:lstStyle/>
            <a:p>
              <a:endParaRPr lang="en-US"/>
            </a:p>
          </p:txBody>
        </p:sp>
        <p:sp>
          <p:nvSpPr>
            <p:cNvPr id="47" name="Text Box 58"/>
            <p:cNvSpPr txBox="1">
              <a:spLocks noChangeArrowheads="1"/>
            </p:cNvSpPr>
            <p:nvPr/>
          </p:nvSpPr>
          <p:spPr bwMode="gray">
            <a:xfrm>
              <a:off x="1680" y="1934"/>
              <a:ext cx="2160"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en-US" b="1" smtClean="0"/>
                <a:t>7. Bế mạc</a:t>
              </a:r>
              <a:endParaRPr lang="en-US" b="1" dirty="0"/>
            </a:p>
          </p:txBody>
        </p:sp>
        <p:sp>
          <p:nvSpPr>
            <p:cNvPr id="48" name="Text Box 59"/>
            <p:cNvSpPr txBox="1">
              <a:spLocks noChangeArrowheads="1"/>
            </p:cNvSpPr>
            <p:nvPr/>
          </p:nvSpPr>
          <p:spPr bwMode="gray">
            <a:xfrm>
              <a:off x="1393" y="1886"/>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p>
              <a:pPr algn="ctr" eaLnBrk="0" hangingPunct="0"/>
              <a:r>
                <a:rPr lang="en-US" sz="2400">
                  <a:solidFill>
                    <a:schemeClr val="bg1"/>
                  </a:solidFill>
                </a:rPr>
                <a:t>3</a:t>
              </a:r>
            </a:p>
          </p:txBody>
        </p:sp>
      </p:grpSp>
      <p:pic>
        <p:nvPicPr>
          <p:cNvPr id="37" name="Picture 3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 y="0"/>
            <a:ext cx="762000" cy="72736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repeatCount="indefinite"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2000"/>
                                        <p:tgtEl>
                                          <p:spTgt spid="37"/>
                                        </p:tgtEl>
                                      </p:cBhvr>
                                    </p:animEffect>
                                    <p:anim calcmode="lin" valueType="num">
                                      <p:cBhvr>
                                        <p:cTn id="8" dur="2000" fill="hold"/>
                                        <p:tgtEl>
                                          <p:spTgt spid="37"/>
                                        </p:tgtEl>
                                        <p:attrNameLst>
                                          <p:attrName>ppt_w</p:attrName>
                                        </p:attrNameLst>
                                      </p:cBhvr>
                                      <p:tavLst>
                                        <p:tav tm="0" fmla="#ppt_w*sin(2.5*pi*$)">
                                          <p:val>
                                            <p:fltVal val="0"/>
                                          </p:val>
                                        </p:tav>
                                        <p:tav tm="100000">
                                          <p:val>
                                            <p:fltVal val="1"/>
                                          </p:val>
                                        </p:tav>
                                      </p:tavLst>
                                    </p:anim>
                                    <p:anim calcmode="lin" valueType="num">
                                      <p:cBhvr>
                                        <p:cTn id="9" dur="2000" fill="hold"/>
                                        <p:tgtEl>
                                          <p:spTgt spid="37"/>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2" presetClass="entr" presetSubtype="8" fill="hold" nodeType="afterEffect">
                                  <p:stCondLst>
                                    <p:cond delay="0"/>
                                  </p:stCondLst>
                                  <p:childTnLst>
                                    <p:set>
                                      <p:cBhvr>
                                        <p:cTn id="12" dur="1" fill="hold">
                                          <p:stCondLst>
                                            <p:cond delay="0"/>
                                          </p:stCondLst>
                                        </p:cTn>
                                        <p:tgtEl>
                                          <p:spTgt spid="212013"/>
                                        </p:tgtEl>
                                        <p:attrNameLst>
                                          <p:attrName>style.visibility</p:attrName>
                                        </p:attrNameLst>
                                      </p:cBhvr>
                                      <p:to>
                                        <p:strVal val="visible"/>
                                      </p:to>
                                    </p:set>
                                    <p:anim calcmode="lin" valueType="num">
                                      <p:cBhvr additive="base">
                                        <p:cTn id="13" dur="500" fill="hold"/>
                                        <p:tgtEl>
                                          <p:spTgt spid="212013"/>
                                        </p:tgtEl>
                                        <p:attrNameLst>
                                          <p:attrName>ppt_x</p:attrName>
                                        </p:attrNameLst>
                                      </p:cBhvr>
                                      <p:tavLst>
                                        <p:tav tm="0">
                                          <p:val>
                                            <p:strVal val="0-#ppt_w/2"/>
                                          </p:val>
                                        </p:tav>
                                        <p:tav tm="100000">
                                          <p:val>
                                            <p:strVal val="#ppt_x"/>
                                          </p:val>
                                        </p:tav>
                                      </p:tavLst>
                                    </p:anim>
                                    <p:anim calcmode="lin" valueType="num">
                                      <p:cBhvr additive="base">
                                        <p:cTn id="14" dur="500" fill="hold"/>
                                        <p:tgtEl>
                                          <p:spTgt spid="212013"/>
                                        </p:tgtEl>
                                        <p:attrNameLst>
                                          <p:attrName>ppt_y</p:attrName>
                                        </p:attrNameLst>
                                      </p:cBhvr>
                                      <p:tavLst>
                                        <p:tav tm="0">
                                          <p:val>
                                            <p:strVal val="#ppt_y"/>
                                          </p:val>
                                        </p:tav>
                                        <p:tav tm="100000">
                                          <p:val>
                                            <p:strVal val="#ppt_y"/>
                                          </p:val>
                                        </p:tav>
                                      </p:tavLst>
                                    </p:anim>
                                  </p:childTnLst>
                                </p:cTn>
                              </p:par>
                            </p:childTnLst>
                          </p:cTn>
                        </p:par>
                        <p:par>
                          <p:cTn id="15" fill="hold">
                            <p:stCondLst>
                              <p:cond delay="2500"/>
                            </p:stCondLst>
                            <p:childTnLst>
                              <p:par>
                                <p:cTn id="16" presetID="2" presetClass="entr" presetSubtype="8" fill="hold" nodeType="afterEffect">
                                  <p:stCondLst>
                                    <p:cond delay="0"/>
                                  </p:stCondLst>
                                  <p:childTnLst>
                                    <p:set>
                                      <p:cBhvr>
                                        <p:cTn id="17" dur="1" fill="hold">
                                          <p:stCondLst>
                                            <p:cond delay="0"/>
                                          </p:stCondLst>
                                        </p:cTn>
                                        <p:tgtEl>
                                          <p:spTgt spid="212018"/>
                                        </p:tgtEl>
                                        <p:attrNameLst>
                                          <p:attrName>style.visibility</p:attrName>
                                        </p:attrNameLst>
                                      </p:cBhvr>
                                      <p:to>
                                        <p:strVal val="visible"/>
                                      </p:to>
                                    </p:set>
                                    <p:anim calcmode="lin" valueType="num">
                                      <p:cBhvr additive="base">
                                        <p:cTn id="18" dur="500" fill="hold"/>
                                        <p:tgtEl>
                                          <p:spTgt spid="212018"/>
                                        </p:tgtEl>
                                        <p:attrNameLst>
                                          <p:attrName>ppt_x</p:attrName>
                                        </p:attrNameLst>
                                      </p:cBhvr>
                                      <p:tavLst>
                                        <p:tav tm="0">
                                          <p:val>
                                            <p:strVal val="0-#ppt_w/2"/>
                                          </p:val>
                                        </p:tav>
                                        <p:tav tm="100000">
                                          <p:val>
                                            <p:strVal val="#ppt_x"/>
                                          </p:val>
                                        </p:tav>
                                      </p:tavLst>
                                    </p:anim>
                                    <p:anim calcmode="lin" valueType="num">
                                      <p:cBhvr additive="base">
                                        <p:cTn id="19" dur="500" fill="hold"/>
                                        <p:tgtEl>
                                          <p:spTgt spid="212018"/>
                                        </p:tgtEl>
                                        <p:attrNameLst>
                                          <p:attrName>ppt_y</p:attrName>
                                        </p:attrNameLst>
                                      </p:cBhvr>
                                      <p:tavLst>
                                        <p:tav tm="0">
                                          <p:val>
                                            <p:strVal val="#ppt_y"/>
                                          </p:val>
                                        </p:tav>
                                        <p:tav tm="100000">
                                          <p:val>
                                            <p:strVal val="#ppt_y"/>
                                          </p:val>
                                        </p:tav>
                                      </p:tavLst>
                                    </p:anim>
                                  </p:childTnLst>
                                </p:cTn>
                              </p:par>
                            </p:childTnLst>
                          </p:cTn>
                        </p:par>
                        <p:par>
                          <p:cTn id="20" fill="hold">
                            <p:stCondLst>
                              <p:cond delay="3000"/>
                            </p:stCondLst>
                            <p:childTnLst>
                              <p:par>
                                <p:cTn id="21" presetID="2" presetClass="entr" presetSubtype="8" fill="hold" nodeType="afterEffect">
                                  <p:stCondLst>
                                    <p:cond delay="0"/>
                                  </p:stCondLst>
                                  <p:childTnLst>
                                    <p:set>
                                      <p:cBhvr>
                                        <p:cTn id="22" dur="1" fill="hold">
                                          <p:stCondLst>
                                            <p:cond delay="0"/>
                                          </p:stCondLst>
                                        </p:cTn>
                                        <p:tgtEl>
                                          <p:spTgt spid="212023"/>
                                        </p:tgtEl>
                                        <p:attrNameLst>
                                          <p:attrName>style.visibility</p:attrName>
                                        </p:attrNameLst>
                                      </p:cBhvr>
                                      <p:to>
                                        <p:strVal val="visible"/>
                                      </p:to>
                                    </p:set>
                                    <p:anim calcmode="lin" valueType="num">
                                      <p:cBhvr additive="base">
                                        <p:cTn id="23" dur="500" fill="hold"/>
                                        <p:tgtEl>
                                          <p:spTgt spid="212023"/>
                                        </p:tgtEl>
                                        <p:attrNameLst>
                                          <p:attrName>ppt_x</p:attrName>
                                        </p:attrNameLst>
                                      </p:cBhvr>
                                      <p:tavLst>
                                        <p:tav tm="0">
                                          <p:val>
                                            <p:strVal val="0-#ppt_w/2"/>
                                          </p:val>
                                        </p:tav>
                                        <p:tav tm="100000">
                                          <p:val>
                                            <p:strVal val="#ppt_x"/>
                                          </p:val>
                                        </p:tav>
                                      </p:tavLst>
                                    </p:anim>
                                    <p:anim calcmode="lin" valueType="num">
                                      <p:cBhvr additive="base">
                                        <p:cTn id="24" dur="500" fill="hold"/>
                                        <p:tgtEl>
                                          <p:spTgt spid="212023"/>
                                        </p:tgtEl>
                                        <p:attrNameLst>
                                          <p:attrName>ppt_y</p:attrName>
                                        </p:attrNameLst>
                                      </p:cBhvr>
                                      <p:tavLst>
                                        <p:tav tm="0">
                                          <p:val>
                                            <p:strVal val="#ppt_y"/>
                                          </p:val>
                                        </p:tav>
                                        <p:tav tm="100000">
                                          <p:val>
                                            <p:strVal val="#ppt_y"/>
                                          </p:val>
                                        </p:tav>
                                      </p:tavLst>
                                    </p:anim>
                                  </p:childTnLst>
                                </p:cTn>
                              </p:par>
                            </p:childTnLst>
                          </p:cTn>
                        </p:par>
                        <p:par>
                          <p:cTn id="25" fill="hold">
                            <p:stCondLst>
                              <p:cond delay="3500"/>
                            </p:stCondLst>
                            <p:childTnLst>
                              <p:par>
                                <p:cTn id="26" presetID="2" presetClass="entr" presetSubtype="8" fill="hold" nodeType="afterEffect">
                                  <p:stCondLst>
                                    <p:cond delay="0"/>
                                  </p:stCondLst>
                                  <p:childTnLst>
                                    <p:set>
                                      <p:cBhvr>
                                        <p:cTn id="27" dur="1" fill="hold">
                                          <p:stCondLst>
                                            <p:cond delay="0"/>
                                          </p:stCondLst>
                                        </p:cTn>
                                        <p:tgtEl>
                                          <p:spTgt spid="212028"/>
                                        </p:tgtEl>
                                        <p:attrNameLst>
                                          <p:attrName>style.visibility</p:attrName>
                                        </p:attrNameLst>
                                      </p:cBhvr>
                                      <p:to>
                                        <p:strVal val="visible"/>
                                      </p:to>
                                    </p:set>
                                    <p:anim calcmode="lin" valueType="num">
                                      <p:cBhvr additive="base">
                                        <p:cTn id="28" dur="500" fill="hold"/>
                                        <p:tgtEl>
                                          <p:spTgt spid="212028"/>
                                        </p:tgtEl>
                                        <p:attrNameLst>
                                          <p:attrName>ppt_x</p:attrName>
                                        </p:attrNameLst>
                                      </p:cBhvr>
                                      <p:tavLst>
                                        <p:tav tm="0">
                                          <p:val>
                                            <p:strVal val="0-#ppt_w/2"/>
                                          </p:val>
                                        </p:tav>
                                        <p:tav tm="100000">
                                          <p:val>
                                            <p:strVal val="#ppt_x"/>
                                          </p:val>
                                        </p:tav>
                                      </p:tavLst>
                                    </p:anim>
                                    <p:anim calcmode="lin" valueType="num">
                                      <p:cBhvr additive="base">
                                        <p:cTn id="29" dur="500" fill="hold"/>
                                        <p:tgtEl>
                                          <p:spTgt spid="212028"/>
                                        </p:tgtEl>
                                        <p:attrNameLst>
                                          <p:attrName>ppt_y</p:attrName>
                                        </p:attrNameLst>
                                      </p:cBhvr>
                                      <p:tavLst>
                                        <p:tav tm="0">
                                          <p:val>
                                            <p:strVal val="#ppt_y"/>
                                          </p:val>
                                        </p:tav>
                                        <p:tav tm="100000">
                                          <p:val>
                                            <p:strVal val="#ppt_y"/>
                                          </p:val>
                                        </p:tav>
                                      </p:tavLst>
                                    </p:anim>
                                  </p:childTnLst>
                                </p:cTn>
                              </p:par>
                            </p:childTnLst>
                          </p:cTn>
                        </p:par>
                        <p:par>
                          <p:cTn id="30" fill="hold">
                            <p:stCondLst>
                              <p:cond delay="4000"/>
                            </p:stCondLst>
                            <p:childTnLst>
                              <p:par>
                                <p:cTn id="31" presetID="2" presetClass="entr" presetSubtype="8" fill="hold" nodeType="afterEffect">
                                  <p:stCondLst>
                                    <p:cond delay="0"/>
                                  </p:stCondLst>
                                  <p:childTnLst>
                                    <p:set>
                                      <p:cBhvr>
                                        <p:cTn id="32" dur="1" fill="hold">
                                          <p:stCondLst>
                                            <p:cond delay="0"/>
                                          </p:stCondLst>
                                        </p:cTn>
                                        <p:tgtEl>
                                          <p:spTgt spid="25"/>
                                        </p:tgtEl>
                                        <p:attrNameLst>
                                          <p:attrName>style.visibility</p:attrName>
                                        </p:attrNameLst>
                                      </p:cBhvr>
                                      <p:to>
                                        <p:strVal val="visible"/>
                                      </p:to>
                                    </p:set>
                                    <p:anim calcmode="lin" valueType="num">
                                      <p:cBhvr additive="base">
                                        <p:cTn id="33" dur="500" fill="hold"/>
                                        <p:tgtEl>
                                          <p:spTgt spid="25"/>
                                        </p:tgtEl>
                                        <p:attrNameLst>
                                          <p:attrName>ppt_x</p:attrName>
                                        </p:attrNameLst>
                                      </p:cBhvr>
                                      <p:tavLst>
                                        <p:tav tm="0">
                                          <p:val>
                                            <p:strVal val="0-#ppt_w/2"/>
                                          </p:val>
                                        </p:tav>
                                        <p:tav tm="100000">
                                          <p:val>
                                            <p:strVal val="#ppt_x"/>
                                          </p:val>
                                        </p:tav>
                                      </p:tavLst>
                                    </p:anim>
                                    <p:anim calcmode="lin" valueType="num">
                                      <p:cBhvr additive="base">
                                        <p:cTn id="34" dur="500" fill="hold"/>
                                        <p:tgtEl>
                                          <p:spTgt spid="25"/>
                                        </p:tgtEl>
                                        <p:attrNameLst>
                                          <p:attrName>ppt_y</p:attrName>
                                        </p:attrNameLst>
                                      </p:cBhvr>
                                      <p:tavLst>
                                        <p:tav tm="0">
                                          <p:val>
                                            <p:strVal val="#ppt_y"/>
                                          </p:val>
                                        </p:tav>
                                        <p:tav tm="100000">
                                          <p:val>
                                            <p:strVal val="#ppt_y"/>
                                          </p:val>
                                        </p:tav>
                                      </p:tavLst>
                                    </p:anim>
                                  </p:childTnLst>
                                </p:cTn>
                              </p:par>
                            </p:childTnLst>
                          </p:cTn>
                        </p:par>
                        <p:par>
                          <p:cTn id="35" fill="hold">
                            <p:stCondLst>
                              <p:cond delay="4500"/>
                            </p:stCondLst>
                            <p:childTnLst>
                              <p:par>
                                <p:cTn id="36" presetID="2" presetClass="entr" presetSubtype="8" fill="hold" nodeType="after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additive="base">
                                        <p:cTn id="38" dur="500" fill="hold"/>
                                        <p:tgtEl>
                                          <p:spTgt spid="30"/>
                                        </p:tgtEl>
                                        <p:attrNameLst>
                                          <p:attrName>ppt_x</p:attrName>
                                        </p:attrNameLst>
                                      </p:cBhvr>
                                      <p:tavLst>
                                        <p:tav tm="0">
                                          <p:val>
                                            <p:strVal val="0-#ppt_w/2"/>
                                          </p:val>
                                        </p:tav>
                                        <p:tav tm="100000">
                                          <p:val>
                                            <p:strVal val="#ppt_x"/>
                                          </p:val>
                                        </p:tav>
                                      </p:tavLst>
                                    </p:anim>
                                    <p:anim calcmode="lin" valueType="num">
                                      <p:cBhvr additive="base">
                                        <p:cTn id="39" dur="500" fill="hold"/>
                                        <p:tgtEl>
                                          <p:spTgt spid="30"/>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8" fill="hold" nodeType="afterEffect">
                                  <p:stCondLst>
                                    <p:cond delay="0"/>
                                  </p:stCondLst>
                                  <p:childTnLst>
                                    <p:set>
                                      <p:cBhvr>
                                        <p:cTn id="42" dur="1" fill="hold">
                                          <p:stCondLst>
                                            <p:cond delay="0"/>
                                          </p:stCondLst>
                                        </p:cTn>
                                        <p:tgtEl>
                                          <p:spTgt spid="45"/>
                                        </p:tgtEl>
                                        <p:attrNameLst>
                                          <p:attrName>style.visibility</p:attrName>
                                        </p:attrNameLst>
                                      </p:cBhvr>
                                      <p:to>
                                        <p:strVal val="visible"/>
                                      </p:to>
                                    </p:set>
                                    <p:anim calcmode="lin" valueType="num">
                                      <p:cBhvr additive="base">
                                        <p:cTn id="43" dur="500" fill="hold"/>
                                        <p:tgtEl>
                                          <p:spTgt spid="45"/>
                                        </p:tgtEl>
                                        <p:attrNameLst>
                                          <p:attrName>ppt_x</p:attrName>
                                        </p:attrNameLst>
                                      </p:cBhvr>
                                      <p:tavLst>
                                        <p:tav tm="0">
                                          <p:val>
                                            <p:strVal val="0-#ppt_w/2"/>
                                          </p:val>
                                        </p:tav>
                                        <p:tav tm="100000">
                                          <p:val>
                                            <p:strVal val="#ppt_x"/>
                                          </p:val>
                                        </p:tav>
                                      </p:tavLst>
                                    </p:anim>
                                    <p:anim calcmode="lin" valueType="num">
                                      <p:cBhvr additive="base">
                                        <p:cTn id="44" dur="500" fill="hold"/>
                                        <p:tgtEl>
                                          <p:spTgt spid="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gray">
          <a:xfrm>
            <a:off x="304800" y="152400"/>
            <a:ext cx="8839200" cy="487363"/>
          </a:xfrm>
          <a:prstGeom prst="rect">
            <a:avLst/>
          </a:prstGeom>
          <a:noFill/>
          <a:ln>
            <a:noFill/>
          </a:ln>
          <a:effectLst>
            <a:outerShdw dist="1796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b="1" kern="1200">
                <a:solidFill>
                  <a:schemeClr val="hlink"/>
                </a:solidFill>
                <a:latin typeface="+mj-lt"/>
                <a:ea typeface="+mj-ea"/>
                <a:cs typeface="+mj-cs"/>
              </a:defRPr>
            </a:lvl1pPr>
            <a:lvl2pPr algn="l" rtl="0" eaLnBrk="1" fontAlgn="base" hangingPunct="1">
              <a:spcBef>
                <a:spcPct val="0"/>
              </a:spcBef>
              <a:spcAft>
                <a:spcPct val="0"/>
              </a:spcAft>
              <a:defRPr sz="3200">
                <a:solidFill>
                  <a:schemeClr val="bg1"/>
                </a:solidFill>
                <a:latin typeface="Arial" panose="020B0604020202020204" pitchFamily="34" charset="0"/>
              </a:defRPr>
            </a:lvl2pPr>
            <a:lvl3pPr algn="l" rtl="0" eaLnBrk="1" fontAlgn="base" hangingPunct="1">
              <a:spcBef>
                <a:spcPct val="0"/>
              </a:spcBef>
              <a:spcAft>
                <a:spcPct val="0"/>
              </a:spcAft>
              <a:defRPr sz="3200">
                <a:solidFill>
                  <a:schemeClr val="bg1"/>
                </a:solidFill>
                <a:latin typeface="Arial" panose="020B0604020202020204" pitchFamily="34" charset="0"/>
              </a:defRPr>
            </a:lvl3pPr>
            <a:lvl4pPr algn="l" rtl="0" eaLnBrk="1" fontAlgn="base" hangingPunct="1">
              <a:spcBef>
                <a:spcPct val="0"/>
              </a:spcBef>
              <a:spcAft>
                <a:spcPct val="0"/>
              </a:spcAft>
              <a:defRPr sz="3200">
                <a:solidFill>
                  <a:schemeClr val="bg1"/>
                </a:solidFill>
                <a:latin typeface="Arial" panose="020B0604020202020204" pitchFamily="34" charset="0"/>
              </a:defRPr>
            </a:lvl4pPr>
            <a:lvl5pPr algn="l" rtl="0" eaLnBrk="1" fontAlgn="base" hangingPunct="1">
              <a:spcBef>
                <a:spcPct val="0"/>
              </a:spcBef>
              <a:spcAft>
                <a:spcPct val="0"/>
              </a:spcAft>
              <a:defRPr sz="3200">
                <a:solidFill>
                  <a:schemeClr val="bg1"/>
                </a:solidFill>
                <a:latin typeface="Arial" panose="020B0604020202020204" pitchFamily="34" charset="0"/>
              </a:defRPr>
            </a:lvl5pPr>
            <a:lvl6pPr marL="457200" algn="l" rtl="0" eaLnBrk="1" fontAlgn="base" hangingPunct="1">
              <a:spcBef>
                <a:spcPct val="0"/>
              </a:spcBef>
              <a:spcAft>
                <a:spcPct val="0"/>
              </a:spcAft>
              <a:defRPr sz="3200">
                <a:solidFill>
                  <a:schemeClr val="bg1"/>
                </a:solidFill>
                <a:latin typeface="Arial" panose="020B0604020202020204" pitchFamily="34" charset="0"/>
              </a:defRPr>
            </a:lvl6pPr>
            <a:lvl7pPr marL="914400" algn="l" rtl="0" eaLnBrk="1" fontAlgn="base" hangingPunct="1">
              <a:spcBef>
                <a:spcPct val="0"/>
              </a:spcBef>
              <a:spcAft>
                <a:spcPct val="0"/>
              </a:spcAft>
              <a:defRPr sz="3200">
                <a:solidFill>
                  <a:schemeClr val="bg1"/>
                </a:solidFill>
                <a:latin typeface="Arial" panose="020B0604020202020204" pitchFamily="34" charset="0"/>
              </a:defRPr>
            </a:lvl7pPr>
            <a:lvl8pPr marL="1371600" algn="l" rtl="0" eaLnBrk="1" fontAlgn="base" hangingPunct="1">
              <a:spcBef>
                <a:spcPct val="0"/>
              </a:spcBef>
              <a:spcAft>
                <a:spcPct val="0"/>
              </a:spcAft>
              <a:defRPr sz="3200">
                <a:solidFill>
                  <a:schemeClr val="bg1"/>
                </a:solidFill>
                <a:latin typeface="Arial" panose="020B0604020202020204" pitchFamily="34" charset="0"/>
              </a:defRPr>
            </a:lvl8pPr>
            <a:lvl9pPr marL="1828800" algn="l" rtl="0" eaLnBrk="1" fontAlgn="base" hangingPunct="1">
              <a:spcBef>
                <a:spcPct val="0"/>
              </a:spcBef>
              <a:spcAft>
                <a:spcPct val="0"/>
              </a:spcAft>
              <a:defRPr sz="3200">
                <a:solidFill>
                  <a:schemeClr val="bg1"/>
                </a:solidFill>
                <a:latin typeface="Arial" panose="020B0604020202020204" pitchFamily="34" charset="0"/>
              </a:defRPr>
            </a:lvl9pPr>
          </a:lstStyle>
          <a:p>
            <a:r>
              <a:rPr lang="en-US" sz="2600" smtClean="0">
                <a:ln w="10160">
                  <a:solidFill>
                    <a:schemeClr val="accent5"/>
                  </a:solidFill>
                  <a:prstDash val="solid"/>
                </a:ln>
                <a:solidFill>
                  <a:srgbClr val="FFFFFF"/>
                </a:solidFill>
                <a:effectLst>
                  <a:outerShdw blurRad="38100" dist="22860" dir="5400000" algn="tl" rotWithShape="0">
                    <a:srgbClr val="000000">
                      <a:alpha val="30000"/>
                    </a:srgbClr>
                  </a:outerShdw>
                </a:effectLst>
              </a:rPr>
              <a:t>TRƯỜNG CAO ĐẲNG KỸ THUẬT </a:t>
            </a:r>
          </a:p>
          <a:p>
            <a:r>
              <a:rPr lang="en-US" sz="2600" smtClean="0">
                <a:ln w="10160">
                  <a:solidFill>
                    <a:schemeClr val="accent5"/>
                  </a:solidFill>
                  <a:prstDash val="solid"/>
                </a:ln>
                <a:solidFill>
                  <a:srgbClr val="FFFFFF"/>
                </a:solidFill>
                <a:effectLst>
                  <a:outerShdw blurRad="38100" dist="22860" dir="5400000" algn="tl" rotWithShape="0">
                    <a:srgbClr val="000000">
                      <a:alpha val="30000"/>
                    </a:srgbClr>
                  </a:outerShdw>
                </a:effectLst>
              </a:rPr>
              <a:t>LÝ TỰ TRỌNG THÀNH PHỐ HỒ CHÍ MINH</a:t>
            </a:r>
            <a:endParaRPr lang="en-US" sz="260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853441"/>
            <a:ext cx="9144000" cy="6004560"/>
          </a:xfrm>
          <a:prstGeom prst="rect">
            <a:avLst/>
          </a:prstGeom>
        </p:spPr>
      </p:pic>
      <p:sp>
        <p:nvSpPr>
          <p:cNvPr id="5" name="Rectangle 4"/>
          <p:cNvSpPr/>
          <p:nvPr/>
        </p:nvSpPr>
        <p:spPr>
          <a:xfrm>
            <a:off x="0" y="0"/>
            <a:ext cx="1133856" cy="838200"/>
          </a:xfrm>
          <a:prstGeom prst="rect">
            <a:avLst/>
          </a:prstGeom>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2" name="TextBox 1"/>
          <p:cNvSpPr txBox="1"/>
          <p:nvPr/>
        </p:nvSpPr>
        <p:spPr>
          <a:xfrm>
            <a:off x="533399" y="1371600"/>
            <a:ext cx="8077200" cy="1015663"/>
          </a:xfrm>
          <a:prstGeom prst="rect">
            <a:avLst/>
          </a:prstGeom>
          <a:noFill/>
        </p:spPr>
        <p:txBody>
          <a:bodyPr wrap="square" rtlCol="0">
            <a:spAutoFit/>
          </a:bodyPr>
          <a:lstStyle/>
          <a:p>
            <a:pPr algn="ctr"/>
            <a:endParaRPr lang="en-US" sz="6000" smtClean="0">
              <a:solidFill>
                <a:srgbClr val="FF0000"/>
              </a:solidFill>
              <a:latin typeface="UTM Futura Extra" panose="02040603050506020204" pitchFamily="18" charset="0"/>
              <a:cs typeface="Arial" panose="020B0604020202020204" pitchFamily="34" charset="0"/>
            </a:endParaRPr>
          </a:p>
        </p:txBody>
      </p:sp>
      <p:sp>
        <p:nvSpPr>
          <p:cNvPr id="3" name="TextBox 2"/>
          <p:cNvSpPr txBox="1"/>
          <p:nvPr/>
        </p:nvSpPr>
        <p:spPr>
          <a:xfrm>
            <a:off x="-1" y="2410123"/>
            <a:ext cx="9220200" cy="1754326"/>
          </a:xfrm>
          <a:prstGeom prst="rect">
            <a:avLst/>
          </a:prstGeom>
          <a:noFill/>
        </p:spPr>
        <p:txBody>
          <a:bodyPr wrap="square" rtlCol="0">
            <a:spAutoFit/>
          </a:bodyPr>
          <a:lstStyle/>
          <a:p>
            <a:pPr algn="ctr"/>
            <a:r>
              <a:rPr lang="en-US" sz="3600" smtClean="0">
                <a:latin typeface="UTM Kabel KT" panose="02040603050506020204" pitchFamily="18" charset="0"/>
              </a:rPr>
              <a:t>TỔ CHỨC </a:t>
            </a:r>
          </a:p>
          <a:p>
            <a:pPr algn="ctr"/>
            <a:r>
              <a:rPr lang="en-US" sz="3600" smtClean="0">
                <a:latin typeface="UTM Kabel KT" panose="02040603050506020204" pitchFamily="18" charset="0"/>
              </a:rPr>
              <a:t>HỌP MẶT GIAO LƯU GIỮA CÁC THẦY CÔ NHIỀU KINH NGHIỆM TRONG CÔNG TÁC</a:t>
            </a:r>
            <a:endParaRPr lang="en-US" sz="1600"/>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1862" y="31431"/>
            <a:ext cx="870132" cy="830581"/>
          </a:xfrm>
          <a:prstGeom prst="rect">
            <a:avLst/>
          </a:prstGeom>
        </p:spPr>
      </p:pic>
    </p:spTree>
    <p:extLst>
      <p:ext uri="{BB962C8B-B14F-4D97-AF65-F5344CB8AC3E}">
        <p14:creationId xmlns:p14="http://schemas.microsoft.com/office/powerpoint/2010/main" val="2727969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repeatCount="indefinite"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anim calcmode="lin" valueType="num">
                                      <p:cBhvr>
                                        <p:cTn id="8" dur="2000" fill="hold"/>
                                        <p:tgtEl>
                                          <p:spTgt spid="11"/>
                                        </p:tgtEl>
                                        <p:attrNameLst>
                                          <p:attrName>ppt_w</p:attrName>
                                        </p:attrNameLst>
                                      </p:cBhvr>
                                      <p:tavLst>
                                        <p:tav tm="0" fmla="#ppt_w*sin(2.5*pi*$)">
                                          <p:val>
                                            <p:fltVal val="0"/>
                                          </p:val>
                                        </p:tav>
                                        <p:tav tm="100000">
                                          <p:val>
                                            <p:fltVal val="1"/>
                                          </p:val>
                                        </p:tav>
                                      </p:tavLst>
                                    </p:anim>
                                    <p:anim calcmode="lin" valueType="num">
                                      <p:cBhvr>
                                        <p:cTn id="9"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2400" b="1" smtClean="0"/>
              <a:t>PHƯƠNG PHÁP NGHIÊN CỨU KHOA HỌC</a:t>
            </a:r>
            <a:endParaRPr lang="en-US" sz="240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 y="0"/>
            <a:ext cx="762000" cy="727364"/>
          </a:xfrm>
          <a:prstGeom prst="rect">
            <a:avLst/>
          </a:prstGeom>
        </p:spPr>
      </p:pic>
      <p:sp>
        <p:nvSpPr>
          <p:cNvPr id="5" name="TextBox 4"/>
          <p:cNvSpPr txBox="1"/>
          <p:nvPr/>
        </p:nvSpPr>
        <p:spPr>
          <a:xfrm>
            <a:off x="37531" y="2895600"/>
            <a:ext cx="9220200" cy="1077218"/>
          </a:xfrm>
          <a:prstGeom prst="rect">
            <a:avLst/>
          </a:prstGeom>
          <a:noFill/>
        </p:spPr>
        <p:txBody>
          <a:bodyPr wrap="square" rtlCol="0">
            <a:spAutoFit/>
          </a:bodyPr>
          <a:lstStyle/>
          <a:p>
            <a:pPr algn="ctr"/>
            <a:r>
              <a:rPr lang="en-US" sz="3600" smtClean="0">
                <a:solidFill>
                  <a:srgbClr val="FF0000"/>
                </a:solidFill>
                <a:latin typeface="UTM Kabel KT" panose="02040603050506020204" pitchFamily="18" charset="0"/>
              </a:rPr>
              <a:t>Thầy NGUYỄN PHỤC THƯỢNG LƯU</a:t>
            </a:r>
          </a:p>
          <a:p>
            <a:pPr algn="ctr"/>
            <a:r>
              <a:rPr lang="en-US" sz="2800" smtClean="0">
                <a:solidFill>
                  <a:schemeClr val="accent1">
                    <a:lumMod val="75000"/>
                  </a:schemeClr>
                </a:solidFill>
                <a:latin typeface="UTM Kabel KT" panose="02040603050506020204" pitchFamily="18" charset="0"/>
              </a:rPr>
              <a:t>Giảng viên Khoa Công nghệ Động Lực</a:t>
            </a:r>
            <a:endParaRPr lang="en-US" sz="1200">
              <a:solidFill>
                <a:schemeClr val="accent1">
                  <a:lumMod val="75000"/>
                </a:schemeClr>
              </a:solidFill>
            </a:endParaRPr>
          </a:p>
        </p:txBody>
      </p:sp>
    </p:spTree>
    <p:extLst>
      <p:ext uri="{BB962C8B-B14F-4D97-AF65-F5344CB8AC3E}">
        <p14:creationId xmlns:p14="http://schemas.microsoft.com/office/powerpoint/2010/main" val="99564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repeatCount="indefinite"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2000" b="1" smtClean="0"/>
              <a:t>MỘT SỐ KINH NGHIỆM, GIẢI PHÁP TỔ CHỨC CÔNG VIỆC CÁ NHÂN HIỆU QUẢ</a:t>
            </a:r>
            <a:endParaRPr lang="en-US" sz="200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 y="0"/>
            <a:ext cx="762000" cy="727364"/>
          </a:xfrm>
          <a:prstGeom prst="rect">
            <a:avLst/>
          </a:prstGeom>
        </p:spPr>
      </p:pic>
      <p:sp>
        <p:nvSpPr>
          <p:cNvPr id="5" name="TextBox 4"/>
          <p:cNvSpPr txBox="1"/>
          <p:nvPr/>
        </p:nvSpPr>
        <p:spPr>
          <a:xfrm>
            <a:off x="37531" y="2895600"/>
            <a:ext cx="9220200" cy="1077218"/>
          </a:xfrm>
          <a:prstGeom prst="rect">
            <a:avLst/>
          </a:prstGeom>
          <a:noFill/>
        </p:spPr>
        <p:txBody>
          <a:bodyPr wrap="square" rtlCol="0">
            <a:spAutoFit/>
          </a:bodyPr>
          <a:lstStyle/>
          <a:p>
            <a:pPr algn="ctr"/>
            <a:r>
              <a:rPr lang="en-US" sz="3600" smtClean="0">
                <a:solidFill>
                  <a:srgbClr val="FF0000"/>
                </a:solidFill>
                <a:latin typeface="UTM Kabel KT" panose="02040603050506020204" pitchFamily="18" charset="0"/>
              </a:rPr>
              <a:t>Cô ĐINH HỒNG MINH</a:t>
            </a:r>
          </a:p>
          <a:p>
            <a:pPr algn="ctr"/>
            <a:r>
              <a:rPr lang="en-US" sz="2800" smtClean="0">
                <a:solidFill>
                  <a:schemeClr val="accent1">
                    <a:lumMod val="75000"/>
                  </a:schemeClr>
                </a:solidFill>
                <a:latin typeface="UTM Kabel KT" panose="02040603050506020204" pitchFamily="18" charset="0"/>
              </a:rPr>
              <a:t>Trưởng phòng TC - HC - TH</a:t>
            </a:r>
            <a:endParaRPr lang="en-US" sz="1200">
              <a:solidFill>
                <a:schemeClr val="accent1">
                  <a:lumMod val="75000"/>
                </a:schemeClr>
              </a:solidFill>
            </a:endParaRPr>
          </a:p>
        </p:txBody>
      </p:sp>
    </p:spTree>
    <p:extLst>
      <p:ext uri="{BB962C8B-B14F-4D97-AF65-F5344CB8AC3E}">
        <p14:creationId xmlns:p14="http://schemas.microsoft.com/office/powerpoint/2010/main" val="4176877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repeatCount="indefinite"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endParaRPr lang="en-US" sz="200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 y="0"/>
            <a:ext cx="762000" cy="727364"/>
          </a:xfrm>
          <a:prstGeom prst="rect">
            <a:avLst/>
          </a:prstGeom>
        </p:spPr>
      </p:pic>
      <p:sp>
        <p:nvSpPr>
          <p:cNvPr id="6" name="TextBox 5"/>
          <p:cNvSpPr txBox="1"/>
          <p:nvPr/>
        </p:nvSpPr>
        <p:spPr>
          <a:xfrm>
            <a:off x="110319" y="1905000"/>
            <a:ext cx="9220200" cy="2597827"/>
          </a:xfrm>
          <a:prstGeom prst="rect">
            <a:avLst/>
          </a:prstGeom>
          <a:noFill/>
        </p:spPr>
        <p:txBody>
          <a:bodyPr wrap="square" rtlCol="0">
            <a:spAutoFit/>
          </a:bodyPr>
          <a:lstStyle/>
          <a:p>
            <a:pPr marL="457200" indent="-457200">
              <a:lnSpc>
                <a:spcPct val="150000"/>
              </a:lnSpc>
              <a:buFont typeface="Wingdings" panose="05000000000000000000" pitchFamily="2" charset="2"/>
              <a:buChar char="v"/>
            </a:pPr>
            <a:r>
              <a:rPr lang="en-US" sz="2800" b="1" smtClean="0">
                <a:solidFill>
                  <a:schemeClr val="accent1">
                    <a:lumMod val="75000"/>
                  </a:schemeClr>
                </a:solidFill>
                <a:latin typeface="Arial (Headings)"/>
              </a:rPr>
              <a:t>Văn hóa giao tiếp trong nhà trường</a:t>
            </a:r>
          </a:p>
          <a:p>
            <a:pPr marL="457200" indent="-457200">
              <a:lnSpc>
                <a:spcPct val="150000"/>
              </a:lnSpc>
              <a:buFont typeface="Wingdings" panose="05000000000000000000" pitchFamily="2" charset="2"/>
              <a:buChar char="v"/>
            </a:pPr>
            <a:r>
              <a:rPr lang="en-US" sz="2800" b="1" smtClean="0">
                <a:solidFill>
                  <a:schemeClr val="accent1">
                    <a:lumMod val="75000"/>
                  </a:schemeClr>
                </a:solidFill>
                <a:latin typeface="Arial (Headings)"/>
              </a:rPr>
              <a:t>Đạo đức nghề nghiệp</a:t>
            </a:r>
          </a:p>
          <a:p>
            <a:pPr marL="457200" indent="-457200">
              <a:lnSpc>
                <a:spcPct val="150000"/>
              </a:lnSpc>
              <a:buFont typeface="Wingdings" panose="05000000000000000000" pitchFamily="2" charset="2"/>
              <a:buChar char="v"/>
            </a:pPr>
            <a:r>
              <a:rPr lang="en-US" sz="2800" b="1" smtClean="0">
                <a:solidFill>
                  <a:schemeClr val="accent1">
                    <a:lumMod val="75000"/>
                  </a:schemeClr>
                </a:solidFill>
                <a:latin typeface="Arial (Headings)"/>
              </a:rPr>
              <a:t>Kinh nghiệm trong thực hiện, quản lý hồ sơ, sổ sách,..</a:t>
            </a:r>
            <a:endParaRPr lang="en-US" sz="2800" b="1">
              <a:solidFill>
                <a:schemeClr val="accent1">
                  <a:lumMod val="75000"/>
                </a:schemeClr>
              </a:solidFill>
              <a:latin typeface="Arial (Headings)"/>
            </a:endParaRPr>
          </a:p>
        </p:txBody>
      </p:sp>
    </p:spTree>
    <p:extLst>
      <p:ext uri="{BB962C8B-B14F-4D97-AF65-F5344CB8AC3E}">
        <p14:creationId xmlns:p14="http://schemas.microsoft.com/office/powerpoint/2010/main" val="3206393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repeatCount="indefinite"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mph" presetSubtype="0" fill="hold" nodeType="clickEffect">
                                  <p:stCondLst>
                                    <p:cond delay="0"/>
                                  </p:stCondLst>
                                  <p:childTnLst>
                                    <p:animClr clrSpc="hsl" dir="cw">
                                      <p:cBhvr override="childStyle">
                                        <p:cTn id="13" dur="500" fill="hold"/>
                                        <p:tgtEl>
                                          <p:spTgt spid="6">
                                            <p:txEl>
                                              <p:pRg st="0" end="0"/>
                                            </p:txEl>
                                          </p:spTgt>
                                        </p:tgtEl>
                                        <p:attrNameLst>
                                          <p:attrName>style.color</p:attrName>
                                        </p:attrNameLst>
                                      </p:cBhvr>
                                      <p:by>
                                        <p:hsl h="7200000" s="0" l="0"/>
                                      </p:by>
                                    </p:animClr>
                                    <p:animClr clrSpc="hsl" dir="cw">
                                      <p:cBhvr>
                                        <p:cTn id="14" dur="500" fill="hold"/>
                                        <p:tgtEl>
                                          <p:spTgt spid="6">
                                            <p:txEl>
                                              <p:pRg st="0" end="0"/>
                                            </p:txEl>
                                          </p:spTgt>
                                        </p:tgtEl>
                                        <p:attrNameLst>
                                          <p:attrName>fillcolor</p:attrName>
                                        </p:attrNameLst>
                                      </p:cBhvr>
                                      <p:by>
                                        <p:hsl h="7200000" s="0" l="0"/>
                                      </p:by>
                                    </p:animClr>
                                    <p:animClr clrSpc="hsl" dir="cw">
                                      <p:cBhvr>
                                        <p:cTn id="15" dur="500" fill="hold"/>
                                        <p:tgtEl>
                                          <p:spTgt spid="6">
                                            <p:txEl>
                                              <p:pRg st="0" end="0"/>
                                            </p:txEl>
                                          </p:spTgt>
                                        </p:tgtEl>
                                        <p:attrNameLst>
                                          <p:attrName>stroke.color</p:attrName>
                                        </p:attrNameLst>
                                      </p:cBhvr>
                                      <p:by>
                                        <p:hsl h="7200000" s="0" l="0"/>
                                      </p:by>
                                    </p:animClr>
                                    <p:set>
                                      <p:cBhvr>
                                        <p:cTn id="16" dur="500" fill="hold"/>
                                        <p:tgtEl>
                                          <p:spTgt spid="6">
                                            <p:txEl>
                                              <p:pRg st="0" end="0"/>
                                            </p:txEl>
                                          </p:spTgt>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21" presetClass="emph" presetSubtype="0" fill="hold" nodeType="clickEffect">
                                  <p:stCondLst>
                                    <p:cond delay="0"/>
                                  </p:stCondLst>
                                  <p:childTnLst>
                                    <p:animClr clrSpc="hsl" dir="cw">
                                      <p:cBhvr override="childStyle">
                                        <p:cTn id="20" dur="500" fill="hold"/>
                                        <p:tgtEl>
                                          <p:spTgt spid="6">
                                            <p:txEl>
                                              <p:pRg st="1" end="1"/>
                                            </p:txEl>
                                          </p:spTgt>
                                        </p:tgtEl>
                                        <p:attrNameLst>
                                          <p:attrName>style.color</p:attrName>
                                        </p:attrNameLst>
                                      </p:cBhvr>
                                      <p:by>
                                        <p:hsl h="7200000" s="0" l="0"/>
                                      </p:by>
                                    </p:animClr>
                                    <p:animClr clrSpc="hsl" dir="cw">
                                      <p:cBhvr>
                                        <p:cTn id="21" dur="500" fill="hold"/>
                                        <p:tgtEl>
                                          <p:spTgt spid="6">
                                            <p:txEl>
                                              <p:pRg st="1" end="1"/>
                                            </p:txEl>
                                          </p:spTgt>
                                        </p:tgtEl>
                                        <p:attrNameLst>
                                          <p:attrName>fillcolor</p:attrName>
                                        </p:attrNameLst>
                                      </p:cBhvr>
                                      <p:by>
                                        <p:hsl h="7200000" s="0" l="0"/>
                                      </p:by>
                                    </p:animClr>
                                    <p:animClr clrSpc="hsl" dir="cw">
                                      <p:cBhvr>
                                        <p:cTn id="22" dur="500" fill="hold"/>
                                        <p:tgtEl>
                                          <p:spTgt spid="6">
                                            <p:txEl>
                                              <p:pRg st="1" end="1"/>
                                            </p:txEl>
                                          </p:spTgt>
                                        </p:tgtEl>
                                        <p:attrNameLst>
                                          <p:attrName>stroke.color</p:attrName>
                                        </p:attrNameLst>
                                      </p:cBhvr>
                                      <p:by>
                                        <p:hsl h="7200000" s="0" l="0"/>
                                      </p:by>
                                    </p:animClr>
                                    <p:set>
                                      <p:cBhvr>
                                        <p:cTn id="23" dur="500" fill="hold"/>
                                        <p:tgtEl>
                                          <p:spTgt spid="6">
                                            <p:txEl>
                                              <p:pRg st="1" end="1"/>
                                            </p:txEl>
                                          </p:spTgt>
                                        </p:tgtEl>
                                        <p:attrNameLst>
                                          <p:attrName>fill.type</p:attrName>
                                        </p:attrNameLst>
                                      </p:cBhvr>
                                      <p:to>
                                        <p:strVal val="solid"/>
                                      </p:to>
                                    </p:set>
                                  </p:childTnLst>
                                </p:cTn>
                              </p:par>
                            </p:childTnLst>
                          </p:cTn>
                        </p:par>
                      </p:childTnLst>
                    </p:cTn>
                  </p:par>
                  <p:par>
                    <p:cTn id="24" fill="hold">
                      <p:stCondLst>
                        <p:cond delay="indefinite"/>
                      </p:stCondLst>
                      <p:childTnLst>
                        <p:par>
                          <p:cTn id="25" fill="hold">
                            <p:stCondLst>
                              <p:cond delay="0"/>
                            </p:stCondLst>
                            <p:childTnLst>
                              <p:par>
                                <p:cTn id="26" presetID="21" presetClass="emph" presetSubtype="0" fill="hold" nodeType="clickEffect">
                                  <p:stCondLst>
                                    <p:cond delay="0"/>
                                  </p:stCondLst>
                                  <p:childTnLst>
                                    <p:animClr clrSpc="hsl" dir="cw">
                                      <p:cBhvr override="childStyle">
                                        <p:cTn id="27" dur="500" fill="hold"/>
                                        <p:tgtEl>
                                          <p:spTgt spid="6">
                                            <p:txEl>
                                              <p:pRg st="2" end="2"/>
                                            </p:txEl>
                                          </p:spTgt>
                                        </p:tgtEl>
                                        <p:attrNameLst>
                                          <p:attrName>style.color</p:attrName>
                                        </p:attrNameLst>
                                      </p:cBhvr>
                                      <p:by>
                                        <p:hsl h="7200000" s="0" l="0"/>
                                      </p:by>
                                    </p:animClr>
                                    <p:animClr clrSpc="hsl" dir="cw">
                                      <p:cBhvr>
                                        <p:cTn id="28" dur="500" fill="hold"/>
                                        <p:tgtEl>
                                          <p:spTgt spid="6">
                                            <p:txEl>
                                              <p:pRg st="2" end="2"/>
                                            </p:txEl>
                                          </p:spTgt>
                                        </p:tgtEl>
                                        <p:attrNameLst>
                                          <p:attrName>fillcolor</p:attrName>
                                        </p:attrNameLst>
                                      </p:cBhvr>
                                      <p:by>
                                        <p:hsl h="7200000" s="0" l="0"/>
                                      </p:by>
                                    </p:animClr>
                                    <p:animClr clrSpc="hsl" dir="cw">
                                      <p:cBhvr>
                                        <p:cTn id="29" dur="500" fill="hold"/>
                                        <p:tgtEl>
                                          <p:spTgt spid="6">
                                            <p:txEl>
                                              <p:pRg st="2" end="2"/>
                                            </p:txEl>
                                          </p:spTgt>
                                        </p:tgtEl>
                                        <p:attrNameLst>
                                          <p:attrName>stroke.color</p:attrName>
                                        </p:attrNameLst>
                                      </p:cBhvr>
                                      <p:by>
                                        <p:hsl h="7200000" s="0" l="0"/>
                                      </p:by>
                                    </p:animClr>
                                    <p:set>
                                      <p:cBhvr>
                                        <p:cTn id="30" dur="500" fill="hold"/>
                                        <p:tgtEl>
                                          <p:spTgt spid="6">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2237"/>
            <a:ext cx="7086600" cy="487363"/>
          </a:xfrm>
        </p:spPr>
        <p:txBody>
          <a:bodyPr/>
          <a:lstStyle/>
          <a:p>
            <a:pPr algn="ctr"/>
            <a:r>
              <a:rPr lang="en-US" sz="2400" b="1" smtClean="0"/>
              <a:t>TIÊU CHÍ BÌNH CHỌN “NHÀ GIÁO TRẺ TIÊU BIỂU” LẦN 4 NĂM 2015</a:t>
            </a:r>
            <a:endParaRPr lang="en-US" sz="240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 y="0"/>
            <a:ext cx="762000" cy="727364"/>
          </a:xfrm>
          <a:prstGeom prst="rect">
            <a:avLst/>
          </a:prstGeom>
        </p:spPr>
      </p:pic>
      <p:sp>
        <p:nvSpPr>
          <p:cNvPr id="6" name="Rectangle 5"/>
          <p:cNvSpPr/>
          <p:nvPr/>
        </p:nvSpPr>
        <p:spPr>
          <a:xfrm>
            <a:off x="152400" y="1219200"/>
            <a:ext cx="8839200" cy="5586145"/>
          </a:xfrm>
          <a:prstGeom prst="rect">
            <a:avLst/>
          </a:prstGeom>
        </p:spPr>
        <p:txBody>
          <a:bodyPr wrap="square">
            <a:spAutoFit/>
          </a:bodyPr>
          <a:lstStyle/>
          <a:p>
            <a:pPr algn="just"/>
            <a:r>
              <a:rPr lang="en-US" sz="1700"/>
              <a:t>- </a:t>
            </a:r>
            <a:r>
              <a:rPr lang="en-US" sz="1700" b="1"/>
              <a:t>Tiêu biểu trong đ</a:t>
            </a:r>
            <a:r>
              <a:rPr lang="vi-VN" sz="1700" b="1"/>
              <a:t>ạo đức</a:t>
            </a:r>
            <a:r>
              <a:rPr lang="vi-VN" sz="1700"/>
              <a:t>:</a:t>
            </a:r>
            <a:r>
              <a:rPr lang="en-US" sz="1700"/>
              <a:t> c</a:t>
            </a:r>
            <a:r>
              <a:rPr lang="vi-VN" sz="1700"/>
              <a:t>hấp hành tốt các chủ trương, đường lối của Đảng, chính sách, pháp luật của Nhà nước</a:t>
            </a:r>
            <a:r>
              <a:rPr lang="en-US" sz="1700"/>
              <a:t>, các </a:t>
            </a:r>
            <a:r>
              <a:rPr lang="vi-VN" sz="1700"/>
              <a:t>quy định, nội quy của</a:t>
            </a:r>
            <a:r>
              <a:rPr lang="en-US" sz="1700"/>
              <a:t> ngành giáo dục, của</a:t>
            </a:r>
            <a:r>
              <a:rPr lang="vi-VN" sz="1700"/>
              <a:t> đơn vị</a:t>
            </a:r>
            <a:r>
              <a:rPr lang="en-US" sz="1700"/>
              <a:t> và nơi cư trú.  </a:t>
            </a:r>
          </a:p>
          <a:p>
            <a:pPr algn="just"/>
            <a:r>
              <a:rPr lang="vi-VN" sz="1700" smtClean="0"/>
              <a:t>- </a:t>
            </a:r>
            <a:r>
              <a:rPr lang="en-US" sz="1700" b="1"/>
              <a:t>Tiêu biểu trong </a:t>
            </a:r>
            <a:r>
              <a:rPr lang="vi-VN" sz="1700" b="1"/>
              <a:t>chuyên môn</a:t>
            </a:r>
            <a:r>
              <a:rPr lang="vi-VN" sz="1700"/>
              <a:t>: đạt danh hiệu </a:t>
            </a:r>
            <a:r>
              <a:rPr lang="vi-VN" sz="1700" i="1"/>
              <a:t>“Lao động tiên tiến” </a:t>
            </a:r>
            <a:r>
              <a:rPr lang="en-US" sz="1700" i="1" smtClean="0"/>
              <a:t>,</a:t>
            </a:r>
            <a:r>
              <a:rPr lang="vi-VN" sz="1700" i="1" smtClean="0"/>
              <a:t>“</a:t>
            </a:r>
            <a:r>
              <a:rPr lang="vi-VN" sz="1700" i="1"/>
              <a:t>Chiến sĩ thi đua”, “Giáo viên giỏi”</a:t>
            </a:r>
            <a:r>
              <a:rPr lang="vi-VN" sz="1700"/>
              <a:t> các </a:t>
            </a:r>
            <a:r>
              <a:rPr lang="en-US" sz="1700"/>
              <a:t>cấp</a:t>
            </a:r>
            <a:r>
              <a:rPr lang="vi-VN" sz="1700"/>
              <a:t>.  </a:t>
            </a:r>
            <a:endParaRPr lang="en-US" sz="1700"/>
          </a:p>
          <a:p>
            <a:pPr algn="just"/>
            <a:r>
              <a:rPr lang="vi-VN" sz="1700" smtClean="0"/>
              <a:t>- </a:t>
            </a:r>
            <a:r>
              <a:rPr lang="en-US" sz="1700" b="1"/>
              <a:t>Tiêu biểu trong</a:t>
            </a:r>
            <a:r>
              <a:rPr lang="vi-VN" sz="1700" b="1"/>
              <a:t> cống hiến</a:t>
            </a:r>
            <a:r>
              <a:rPr lang="vi-VN" sz="1700"/>
              <a:t>: tham gia ít nhất 0</a:t>
            </a:r>
            <a:r>
              <a:rPr lang="en-US" sz="1700"/>
              <a:t>2</a:t>
            </a:r>
            <a:r>
              <a:rPr lang="vi-VN" sz="1700"/>
              <a:t> hoạt động tình nguyện trong năm học liền kề trước năm đang xét</a:t>
            </a:r>
            <a:r>
              <a:rPr lang="en-US" sz="1700"/>
              <a:t>; cụ thể:</a:t>
            </a:r>
          </a:p>
          <a:p>
            <a:pPr marL="628650" lvl="1" indent="-171450" algn="just">
              <a:buFont typeface="Arial" panose="020B0604020202020204" pitchFamily="34" charset="0"/>
              <a:buChar char="•"/>
            </a:pPr>
            <a:r>
              <a:rPr lang="en-US" sz="1700"/>
              <a:t>Tham gia và hỗ trợ các hoạt động hè: Chủ nhật xanh, mùa hè xanh, tiếp sức mùa thi, hoa phượng đỏ, xuân tình nguyện,…</a:t>
            </a:r>
          </a:p>
          <a:p>
            <a:pPr marL="628650" lvl="1" indent="-171450" algn="just">
              <a:buFont typeface="Arial" panose="020B0604020202020204" pitchFamily="34" charset="0"/>
              <a:buChar char="•"/>
            </a:pPr>
            <a:r>
              <a:rPr lang="vi-VN" sz="1700"/>
              <a:t>Tham gia chăm lo, hỗ trợ cho học sinh, sinh viên</a:t>
            </a:r>
            <a:r>
              <a:rPr lang="en-US" sz="1700"/>
              <a:t>, </a:t>
            </a:r>
            <a:r>
              <a:rPr lang="vi-VN" sz="1700"/>
              <a:t>đặc thù, cá biệt, khó khăn</a:t>
            </a:r>
            <a:r>
              <a:rPr lang="en-US" sz="1700"/>
              <a:t> và CB – GV – NV khó khăn.</a:t>
            </a:r>
          </a:p>
          <a:p>
            <a:pPr marL="628650" lvl="1" indent="-171450" algn="just">
              <a:buFont typeface="Arial" panose="020B0604020202020204" pitchFamily="34" charset="0"/>
              <a:buChar char="•"/>
            </a:pPr>
            <a:r>
              <a:rPr lang="en-US" sz="1700"/>
              <a:t>Tham gia các hoạt động xã hội: thăm hỏi, tặng quà, giúp đỡ trẻ em cơ nhỡ, mẹ Việt Nam anh hùng, thương binh liệt sĩ, người già neo đơn, người tàn tật, …</a:t>
            </a:r>
          </a:p>
          <a:p>
            <a:pPr marL="628650" lvl="1" indent="-171450" algn="just">
              <a:buFont typeface="Arial" panose="020B0604020202020204" pitchFamily="34" charset="0"/>
              <a:buChar char="•"/>
            </a:pPr>
            <a:r>
              <a:rPr lang="en-US" sz="1700"/>
              <a:t>Tham gia và hỗ trợ các hoạt động ngoại khóa: tham quan về nguồn, tham quan học tập tại các nhà máy, xí nghiệp, …, </a:t>
            </a:r>
            <a:r>
              <a:rPr lang="en-US" sz="1700" smtClean="0"/>
              <a:t>Hiến </a:t>
            </a:r>
            <a:r>
              <a:rPr lang="en-US" sz="1700"/>
              <a:t>máu nhân đạo</a:t>
            </a:r>
          </a:p>
          <a:p>
            <a:pPr marL="628650" lvl="1" indent="-171450" algn="just">
              <a:buFont typeface="Arial" panose="020B0604020202020204" pitchFamily="34" charset="0"/>
              <a:buChar char="•"/>
            </a:pPr>
            <a:r>
              <a:rPr lang="en-US" sz="1700"/>
              <a:t>Tham gia các hội thi, hội thao, hội diễn văn hóa, văn nghệ, TDTT…từ cấp trường trở lên.</a:t>
            </a:r>
          </a:p>
          <a:p>
            <a:pPr algn="just"/>
            <a:r>
              <a:rPr lang="vi-VN" sz="1700" smtClean="0"/>
              <a:t>- </a:t>
            </a:r>
            <a:r>
              <a:rPr lang="vi-VN" sz="1700"/>
              <a:t>Nếu là đoàn viên Đoàn TNCS Hồ Chí Minh, phải được xếp loại đoàn viên xuất sắc trong năm </a:t>
            </a:r>
            <a:r>
              <a:rPr lang="vi-VN" sz="1700" smtClean="0"/>
              <a:t>học</a:t>
            </a:r>
            <a:endParaRPr lang="en-US" sz="1700"/>
          </a:p>
          <a:p>
            <a:pPr algn="just"/>
            <a:r>
              <a:rPr lang="vi-VN" sz="1700" smtClean="0"/>
              <a:t>- </a:t>
            </a:r>
            <a:r>
              <a:rPr lang="vi-VN" sz="1700"/>
              <a:t>Khuyến khích bình chọn các giáo viên, giảng viên tham gia rèn luyện các môn thể dục, thể thao.</a:t>
            </a:r>
            <a:endParaRPr lang="en-US" sz="1700"/>
          </a:p>
        </p:txBody>
      </p:sp>
    </p:spTree>
    <p:extLst>
      <p:ext uri="{BB962C8B-B14F-4D97-AF65-F5344CB8AC3E}">
        <p14:creationId xmlns:p14="http://schemas.microsoft.com/office/powerpoint/2010/main" val="999503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repeatCount="indefinite"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2237"/>
            <a:ext cx="7086600" cy="487363"/>
          </a:xfrm>
        </p:spPr>
        <p:txBody>
          <a:bodyPr/>
          <a:lstStyle/>
          <a:p>
            <a:pPr algn="ctr"/>
            <a:r>
              <a:rPr lang="en-US" sz="2400" b="1" smtClean="0"/>
              <a:t>TIÊU CHÍ BÌNH CHỌN “NHÀ GIÁO TRẺ TIÊU BIỂU” LẦN 4 NĂM 2015</a:t>
            </a:r>
            <a:endParaRPr lang="en-US" sz="240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 y="0"/>
            <a:ext cx="762000" cy="727364"/>
          </a:xfrm>
          <a:prstGeom prst="rect">
            <a:avLst/>
          </a:prstGeom>
        </p:spPr>
      </p:pic>
      <p:sp>
        <p:nvSpPr>
          <p:cNvPr id="6" name="Rectangle 5"/>
          <p:cNvSpPr/>
          <p:nvPr/>
        </p:nvSpPr>
        <p:spPr>
          <a:xfrm>
            <a:off x="152400" y="1219200"/>
            <a:ext cx="8839200" cy="4801314"/>
          </a:xfrm>
          <a:prstGeom prst="rect">
            <a:avLst/>
          </a:prstGeom>
        </p:spPr>
        <p:txBody>
          <a:bodyPr wrap="square">
            <a:spAutoFit/>
          </a:bodyPr>
          <a:lstStyle/>
          <a:p>
            <a:pPr algn="just"/>
            <a:r>
              <a:rPr lang="pt-BR"/>
              <a:t>- Đạt được </a:t>
            </a:r>
            <a:r>
              <a:rPr lang="vi-VN"/>
              <a:t>ít nhất</a:t>
            </a:r>
            <a:r>
              <a:rPr lang="pt-BR"/>
              <a:t> một trong những tiêu chuẩn sau: </a:t>
            </a:r>
            <a:endParaRPr lang="en-US"/>
          </a:p>
          <a:p>
            <a:pPr marL="742950" lvl="1" indent="-285750" algn="just">
              <a:buFont typeface="Arial" panose="020B0604020202020204" pitchFamily="34" charset="0"/>
              <a:buChar char="•"/>
            </a:pPr>
            <a:r>
              <a:rPr lang="en-US" smtClean="0"/>
              <a:t>Có </a:t>
            </a:r>
            <a:r>
              <a:rPr lang="en-US"/>
              <a:t>ít nhất 01 sáng kiến kinh nghiệm cấp trường đã được nghiệm thu từ loại đạt trở lên;</a:t>
            </a:r>
          </a:p>
          <a:p>
            <a:pPr marL="742950" lvl="1" indent="-285750" algn="just">
              <a:buFont typeface="Arial" panose="020B0604020202020204" pitchFamily="34" charset="0"/>
              <a:buChar char="•"/>
            </a:pPr>
            <a:r>
              <a:rPr lang="en-US" smtClean="0"/>
              <a:t>Có </a:t>
            </a:r>
            <a:r>
              <a:rPr lang="en-US"/>
              <a:t>ít nhất </a:t>
            </a:r>
            <a:r>
              <a:rPr lang="pt-BR"/>
              <a:t>01</a:t>
            </a:r>
            <a:r>
              <a:rPr lang="vi-VN"/>
              <a:t> công trình </a:t>
            </a:r>
            <a:r>
              <a:rPr lang="pt-BR"/>
              <a:t>nghiên cứu khoa học </a:t>
            </a:r>
            <a:r>
              <a:rPr lang="vi-VN"/>
              <a:t>cấp trường đã được nghiệm thu đạt loại khá trở lên;</a:t>
            </a:r>
            <a:endParaRPr lang="en-US"/>
          </a:p>
          <a:p>
            <a:pPr marL="742950" lvl="1" indent="-285750" algn="just">
              <a:buFont typeface="Arial" panose="020B0604020202020204" pitchFamily="34" charset="0"/>
              <a:buChar char="•"/>
            </a:pPr>
            <a:r>
              <a:rPr lang="vi-VN" smtClean="0"/>
              <a:t>Có </a:t>
            </a:r>
            <a:r>
              <a:rPr lang="vi-VN"/>
              <a:t>ít nhất 0</a:t>
            </a:r>
            <a:r>
              <a:rPr lang="en-US"/>
              <a:t>1 </a:t>
            </a:r>
            <a:r>
              <a:rPr lang="vi-VN"/>
              <a:t>bài nghiên cứu được đăng trong kỷ yếu hội nghị khoa học cấp trường; </a:t>
            </a:r>
            <a:endParaRPr lang="en-US"/>
          </a:p>
          <a:p>
            <a:pPr marL="742950" lvl="1" indent="-285750" algn="just">
              <a:buFont typeface="Arial" panose="020B0604020202020204" pitchFamily="34" charset="0"/>
              <a:buChar char="•"/>
            </a:pPr>
            <a:r>
              <a:rPr lang="vi-VN" smtClean="0"/>
              <a:t>Có </a:t>
            </a:r>
            <a:r>
              <a:rPr lang="vi-VN"/>
              <a:t>ít nhất 01 bài viết </a:t>
            </a:r>
            <a:r>
              <a:rPr lang="pt-BR"/>
              <a:t>nghiên cứu khoa học</a:t>
            </a:r>
            <a:r>
              <a:rPr lang="vi-VN"/>
              <a:t> được đăng trên tạp chí khoa học uy tín trong nước, quốc tế;</a:t>
            </a:r>
            <a:endParaRPr lang="en-US"/>
          </a:p>
          <a:p>
            <a:pPr marL="742950" lvl="1" indent="-285750" algn="just">
              <a:buFont typeface="Arial" panose="020B0604020202020204" pitchFamily="34" charset="0"/>
              <a:buChar char="•"/>
            </a:pPr>
            <a:r>
              <a:rPr lang="vi-VN" smtClean="0"/>
              <a:t>Tham </a:t>
            </a:r>
            <a:r>
              <a:rPr lang="vi-VN"/>
              <a:t>gia 01 công trình </a:t>
            </a:r>
            <a:r>
              <a:rPr lang="pt-BR"/>
              <a:t>nghiên cứu khoa học</a:t>
            </a:r>
            <a:r>
              <a:rPr lang="vi-VN"/>
              <a:t> cấp thành phố, nhà nước, quốc tế</a:t>
            </a:r>
            <a:r>
              <a:rPr lang="pt-BR"/>
              <a:t> đã được nghiệm thu;</a:t>
            </a:r>
            <a:endParaRPr lang="en-US"/>
          </a:p>
          <a:p>
            <a:pPr marL="742950" lvl="1" indent="-285750" algn="just">
              <a:buFont typeface="Arial" panose="020B0604020202020204" pitchFamily="34" charset="0"/>
              <a:buChar char="•"/>
            </a:pPr>
            <a:r>
              <a:rPr lang="pt-BR" smtClean="0"/>
              <a:t>Trực </a:t>
            </a:r>
            <a:r>
              <a:rPr lang="pt-BR"/>
              <a:t>tiếp hướng dẫn đồ án tốt nghiệp hoặc đề tài nghiên cứu khoa học cấp trường trở lên của sinh viên, đã được nghiệm thu và đạt kết quả từ loại khá trở lên</a:t>
            </a:r>
            <a:r>
              <a:rPr lang="vi-VN"/>
              <a:t>.</a:t>
            </a:r>
            <a:endParaRPr lang="en-US"/>
          </a:p>
          <a:p>
            <a:pPr algn="just"/>
            <a:r>
              <a:rPr lang="pt-BR"/>
              <a:t> </a:t>
            </a:r>
            <a:endParaRPr lang="en-US"/>
          </a:p>
          <a:p>
            <a:pPr algn="just"/>
            <a:r>
              <a:rPr lang="vi-VN" smtClean="0"/>
              <a:t>- </a:t>
            </a:r>
            <a:r>
              <a:rPr lang="vi-VN"/>
              <a:t>Trình độ ngoại ngữ</a:t>
            </a:r>
            <a:r>
              <a:rPr lang="en-US"/>
              <a:t> và tin học</a:t>
            </a:r>
            <a:r>
              <a:rPr lang="vi-VN"/>
              <a:t>: </a:t>
            </a:r>
            <a:r>
              <a:rPr lang="en-US"/>
              <a:t>đạt chứng chỉ </a:t>
            </a:r>
            <a:r>
              <a:rPr lang="en-US" smtClean="0"/>
              <a:t>A </a:t>
            </a:r>
            <a:r>
              <a:rPr lang="en-US"/>
              <a:t>tin học, đạt chứng chỉ B </a:t>
            </a:r>
            <a:r>
              <a:rPr lang="vi-VN"/>
              <a:t>ngoại ngữ</a:t>
            </a:r>
            <a:r>
              <a:rPr lang="en-US"/>
              <a:t> hoặc tương đương </a:t>
            </a:r>
            <a:r>
              <a:rPr lang="vi-VN"/>
              <a:t>trở lên</a:t>
            </a:r>
            <a:r>
              <a:rPr lang="en-US"/>
              <a:t>, </a:t>
            </a:r>
            <a:r>
              <a:rPr lang="vi-VN"/>
              <a:t>khuyến khích các giảng viên trẻ biết nhiều ngoại ngữ</a:t>
            </a:r>
            <a:r>
              <a:rPr lang="en-US"/>
              <a:t>. </a:t>
            </a:r>
          </a:p>
        </p:txBody>
      </p:sp>
    </p:spTree>
    <p:extLst>
      <p:ext uri="{BB962C8B-B14F-4D97-AF65-F5344CB8AC3E}">
        <p14:creationId xmlns:p14="http://schemas.microsoft.com/office/powerpoint/2010/main" val="2430234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repeatCount="indefinite"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2237"/>
            <a:ext cx="7086600" cy="487363"/>
          </a:xfrm>
        </p:spPr>
        <p:txBody>
          <a:bodyPr/>
          <a:lstStyle/>
          <a:p>
            <a:pPr algn="ctr"/>
            <a:r>
              <a:rPr lang="en-US" sz="2400" b="1" smtClean="0"/>
              <a:t>TIÊU CHÍ BÌNH CHỌN “CÁN BỘ, VIÊN CHỨC TRẺ - GIỎI – THÂN THIỆN” LẦN 3 NĂM 2015</a:t>
            </a:r>
            <a:endParaRPr lang="en-US" sz="240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 y="0"/>
            <a:ext cx="762000" cy="727364"/>
          </a:xfrm>
          <a:prstGeom prst="rect">
            <a:avLst/>
          </a:prstGeom>
        </p:spPr>
      </p:pic>
      <p:sp>
        <p:nvSpPr>
          <p:cNvPr id="6" name="Rectangle 5"/>
          <p:cNvSpPr/>
          <p:nvPr/>
        </p:nvSpPr>
        <p:spPr>
          <a:xfrm>
            <a:off x="152400" y="1219200"/>
            <a:ext cx="8839200" cy="4801314"/>
          </a:xfrm>
          <a:prstGeom prst="rect">
            <a:avLst/>
          </a:prstGeom>
        </p:spPr>
        <p:txBody>
          <a:bodyPr wrap="square">
            <a:spAutoFit/>
          </a:bodyPr>
          <a:lstStyle/>
          <a:p>
            <a:pPr algn="just">
              <a:lnSpc>
                <a:spcPct val="150000"/>
              </a:lnSpc>
            </a:pPr>
            <a:r>
              <a:rPr lang="en-US" sz="2000" b="1" u="sng" smtClean="0">
                <a:solidFill>
                  <a:schemeClr val="accent1">
                    <a:lumMod val="75000"/>
                  </a:schemeClr>
                </a:solidFill>
                <a:latin typeface="Arial (Headings)"/>
              </a:rPr>
              <a:t>Tiêu chuẩn chung</a:t>
            </a:r>
            <a:endParaRPr lang="en-US" sz="2000" u="sng" smtClean="0"/>
          </a:p>
          <a:p>
            <a:pPr algn="just">
              <a:lnSpc>
                <a:spcPct val="150000"/>
              </a:lnSpc>
            </a:pPr>
            <a:r>
              <a:rPr lang="pt-BR" smtClean="0"/>
              <a:t>- </a:t>
            </a:r>
            <a:r>
              <a:rPr lang="pt-BR"/>
              <a:t>Thực hiện tốt Luật Viên chức.</a:t>
            </a:r>
            <a:endParaRPr lang="en-US"/>
          </a:p>
          <a:p>
            <a:pPr algn="just">
              <a:lnSpc>
                <a:spcPct val="150000"/>
              </a:lnSpc>
            </a:pPr>
            <a:r>
              <a:rPr lang="pt-BR"/>
              <a:t>- Chấp hành tốt pháp luật và những nội quy, quy định của đơn vị.</a:t>
            </a:r>
            <a:endParaRPr lang="en-US"/>
          </a:p>
          <a:p>
            <a:pPr algn="just">
              <a:lnSpc>
                <a:spcPct val="150000"/>
              </a:lnSpc>
            </a:pPr>
            <a:r>
              <a:rPr lang="pt-BR"/>
              <a:t>- Có uy tín đối với đoàn viên, thanh niên, người lao động tại đơn vị; được sự tín nhiệm và đánh giá tốt của lãnh đạo đơn vị, đồng nghiệp và nhân dân.</a:t>
            </a:r>
            <a:endParaRPr lang="en-US"/>
          </a:p>
          <a:p>
            <a:pPr algn="just">
              <a:lnSpc>
                <a:spcPct val="150000"/>
              </a:lnSpc>
            </a:pPr>
            <a:r>
              <a:rPr lang="pt-BR"/>
              <a:t>- Tham gia tích cực công tác Đoàn và phong trào thanh niên tại địa phương, đơn vị; góp phần tham gia xây dựng địa phương, đơn vị trong sạch, vững mạnh.</a:t>
            </a:r>
            <a:endParaRPr lang="en-US"/>
          </a:p>
          <a:p>
            <a:pPr algn="just">
              <a:lnSpc>
                <a:spcPct val="150000"/>
              </a:lnSpc>
            </a:pPr>
            <a:r>
              <a:rPr lang="pt-BR"/>
              <a:t>- Tận tâm với công việc, hoàn thành tốt nhiệm vụ chuyên môn, đảm bảo thực hiện công việc đúng tiến độ, thời gian, chất lượng yêu cầu.</a:t>
            </a:r>
            <a:endParaRPr lang="en-US"/>
          </a:p>
          <a:p>
            <a:pPr algn="just">
              <a:lnSpc>
                <a:spcPct val="150000"/>
              </a:lnSpc>
            </a:pPr>
            <a:r>
              <a:rPr lang="pt-BR"/>
              <a:t>- Thực hiện tốt việc học tập và làm theo tấm gương đạo đức và phong cách Hồ Chí Minh; trọng tâm thực hiện các phẩm chất “cần, kiệm, liêm, chính, chí công vô tư”.</a:t>
            </a:r>
            <a:endParaRPr lang="en-US"/>
          </a:p>
        </p:txBody>
      </p:sp>
    </p:spTree>
    <p:extLst>
      <p:ext uri="{BB962C8B-B14F-4D97-AF65-F5344CB8AC3E}">
        <p14:creationId xmlns:p14="http://schemas.microsoft.com/office/powerpoint/2010/main" val="2973582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repeatCount="indefinite"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22237"/>
            <a:ext cx="7086600" cy="487363"/>
          </a:xfrm>
        </p:spPr>
        <p:txBody>
          <a:bodyPr/>
          <a:lstStyle/>
          <a:p>
            <a:pPr algn="ctr"/>
            <a:r>
              <a:rPr lang="en-US" sz="2400" b="1" smtClean="0"/>
              <a:t>TIÊU CHÍ BÌNH CHỌN “CÁN BỘ, VIÊN CHỨC TRẺ - GIỎI – THÂN THIỆN” LẦN 3 NĂM 2015</a:t>
            </a:r>
            <a:endParaRPr lang="en-US" sz="240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 y="0"/>
            <a:ext cx="762000" cy="727364"/>
          </a:xfrm>
          <a:prstGeom prst="rect">
            <a:avLst/>
          </a:prstGeom>
        </p:spPr>
      </p:pic>
      <p:sp>
        <p:nvSpPr>
          <p:cNvPr id="6" name="Rectangle 5"/>
          <p:cNvSpPr/>
          <p:nvPr/>
        </p:nvSpPr>
        <p:spPr>
          <a:xfrm>
            <a:off x="152400" y="1219200"/>
            <a:ext cx="8839200" cy="5370701"/>
          </a:xfrm>
          <a:prstGeom prst="rect">
            <a:avLst/>
          </a:prstGeom>
        </p:spPr>
        <p:txBody>
          <a:bodyPr wrap="square">
            <a:spAutoFit/>
          </a:bodyPr>
          <a:lstStyle/>
          <a:p>
            <a:pPr algn="just"/>
            <a:r>
              <a:rPr lang="en-US" sz="2000" b="1" u="sng" smtClean="0">
                <a:solidFill>
                  <a:schemeClr val="accent1">
                    <a:lumMod val="75000"/>
                  </a:schemeClr>
                </a:solidFill>
                <a:latin typeface="Arial (Headings)"/>
              </a:rPr>
              <a:t>Tiêu </a:t>
            </a:r>
            <a:r>
              <a:rPr lang="en-US" sz="2000" b="1" u="sng">
                <a:solidFill>
                  <a:schemeClr val="accent1">
                    <a:lumMod val="75000"/>
                  </a:schemeClr>
                </a:solidFill>
                <a:latin typeface="Arial (Headings)"/>
              </a:rPr>
              <a:t>chuẩn </a:t>
            </a:r>
            <a:r>
              <a:rPr lang="en-US" sz="2000" b="1" u="sng" smtClean="0">
                <a:solidFill>
                  <a:schemeClr val="accent1">
                    <a:lumMod val="75000"/>
                  </a:schemeClr>
                </a:solidFill>
                <a:latin typeface="Arial (Headings)"/>
              </a:rPr>
              <a:t>cụ thể</a:t>
            </a:r>
          </a:p>
          <a:p>
            <a:pPr algn="just"/>
            <a:endParaRPr lang="pt-BR" sz="1700" smtClean="0"/>
          </a:p>
          <a:p>
            <a:pPr algn="just"/>
            <a:r>
              <a:rPr lang="pt-BR" sz="1700" smtClean="0"/>
              <a:t>- Không bị kỷ luật</a:t>
            </a:r>
            <a:endParaRPr lang="pt-BR" sz="1700"/>
          </a:p>
          <a:p>
            <a:pPr algn="just"/>
            <a:r>
              <a:rPr lang="pt-BR" sz="1700" smtClean="0"/>
              <a:t>- </a:t>
            </a:r>
            <a:r>
              <a:rPr lang="pt-BR" sz="1700"/>
              <a:t>Đạt danh hiệu Lao động Tiên </a:t>
            </a:r>
            <a:r>
              <a:rPr lang="pt-BR" sz="1700" smtClean="0"/>
              <a:t>tiến và Đoàn viên xuất sắc</a:t>
            </a:r>
            <a:endParaRPr lang="en-US" sz="1700"/>
          </a:p>
          <a:p>
            <a:pPr algn="just"/>
            <a:r>
              <a:rPr lang="pt-BR" sz="1700" smtClean="0"/>
              <a:t>- </a:t>
            </a:r>
            <a:r>
              <a:rPr lang="pt-BR" sz="1700"/>
              <a:t>Tham gia ít nhất 02 hoạt động tình nguyện vì cộng đồng trong năm học liền kề, cụ thể như sau:</a:t>
            </a:r>
            <a:endParaRPr lang="en-US" sz="1700"/>
          </a:p>
          <a:p>
            <a:pPr marL="742950" lvl="1" indent="-285750" algn="just">
              <a:buFont typeface="Arial" panose="020B0604020202020204" pitchFamily="34" charset="0"/>
              <a:buChar char="•"/>
            </a:pPr>
            <a:r>
              <a:rPr lang="en-US" sz="1700"/>
              <a:t>Tham gia và hỗ trợ các hoạt động hè: Chủ nhật xanh, mùa hè xanh, tiếp sức mùa thi, hoa phượng đỏ, xuân tình nguyện,…</a:t>
            </a:r>
          </a:p>
          <a:p>
            <a:pPr marL="742950" lvl="1" indent="-285750" algn="just">
              <a:buFont typeface="Arial" panose="020B0604020202020204" pitchFamily="34" charset="0"/>
              <a:buChar char="•"/>
            </a:pPr>
            <a:r>
              <a:rPr lang="vi-VN" sz="1700"/>
              <a:t>Tham gia chăm lo, hỗ trợ cho học sinh, sinh viên</a:t>
            </a:r>
            <a:r>
              <a:rPr lang="en-US" sz="1700"/>
              <a:t>, </a:t>
            </a:r>
            <a:r>
              <a:rPr lang="vi-VN" sz="1700"/>
              <a:t>đặc thù, cá biệt, khó khăn</a:t>
            </a:r>
            <a:r>
              <a:rPr lang="en-US" sz="1700"/>
              <a:t> và CB – GV – NV khó khăn.</a:t>
            </a:r>
          </a:p>
          <a:p>
            <a:pPr marL="742950" lvl="1" indent="-285750" algn="just">
              <a:buFont typeface="Arial" panose="020B0604020202020204" pitchFamily="34" charset="0"/>
              <a:buChar char="•"/>
            </a:pPr>
            <a:r>
              <a:rPr lang="en-US" sz="1700"/>
              <a:t>Tham gia các hoạt động xã hội: thăm hỏi, tặng quà, giúp đỡ trẻ em cơ nhỡ, mẹ Việt Nam anh hung, thương binh liệt sĩ, người già neo đơn, người tàn tật, …</a:t>
            </a:r>
          </a:p>
          <a:p>
            <a:pPr marL="742950" lvl="1" indent="-285750" algn="just">
              <a:buFont typeface="Arial" panose="020B0604020202020204" pitchFamily="34" charset="0"/>
              <a:buChar char="•"/>
            </a:pPr>
            <a:r>
              <a:rPr lang="en-US" sz="1700"/>
              <a:t>Tham gia và hỗ trợ các hoạt động ngoại khóa : tham quan về nguồn, tham quan học tập tại các nhà máy, xí nghiệp, …, hành trình đến bảo tàng, di tích lịch sử,…</a:t>
            </a:r>
          </a:p>
          <a:p>
            <a:pPr marL="742950" lvl="1" indent="-285750" algn="just">
              <a:buFont typeface="Arial" panose="020B0604020202020204" pitchFamily="34" charset="0"/>
              <a:buChar char="•"/>
            </a:pPr>
            <a:r>
              <a:rPr lang="en-US" sz="1700"/>
              <a:t>Hiến máu nhân đạo</a:t>
            </a:r>
          </a:p>
          <a:p>
            <a:pPr marL="742950" lvl="1" indent="-285750" algn="just">
              <a:buFont typeface="Arial" panose="020B0604020202020204" pitchFamily="34" charset="0"/>
              <a:buChar char="•"/>
            </a:pPr>
            <a:r>
              <a:rPr lang="en-US" sz="1700"/>
              <a:t>Tham gia các hội thi, hội thao, hội diễn văn hóa, văn nghệ, TDTT…từ cấp trường trở lên.</a:t>
            </a:r>
          </a:p>
          <a:p>
            <a:pPr algn="just"/>
            <a:r>
              <a:rPr lang="pt-BR" sz="1700" smtClean="0"/>
              <a:t>- </a:t>
            </a:r>
            <a:r>
              <a:rPr lang="pt-BR" sz="1700"/>
              <a:t>Trình độ ngoại ngữ và tin học: đạt chứng chỉ A ngoại ngữ trở lên và đạt chứng chỉ tin học A trở lên.</a:t>
            </a:r>
            <a:endParaRPr lang="en-US" sz="1700"/>
          </a:p>
          <a:p>
            <a:pPr algn="just"/>
            <a:r>
              <a:rPr lang="pt-BR" sz="1700"/>
              <a:t>-</a:t>
            </a:r>
            <a:r>
              <a:rPr lang="en-US" sz="1700" smtClean="0"/>
              <a:t> </a:t>
            </a:r>
            <a:r>
              <a:rPr lang="en-US" sz="1700"/>
              <a:t>Có ít nhất 01 sáng kiến kinh nghiệm </a:t>
            </a:r>
            <a:r>
              <a:rPr lang="en-US" sz="1700" smtClean="0"/>
              <a:t>hoặc một bài nghiên cứu khoa học đã nghiệm thu</a:t>
            </a:r>
            <a:endParaRPr lang="en-US" sz="1700"/>
          </a:p>
        </p:txBody>
      </p:sp>
    </p:spTree>
    <p:extLst>
      <p:ext uri="{BB962C8B-B14F-4D97-AF65-F5344CB8AC3E}">
        <p14:creationId xmlns:p14="http://schemas.microsoft.com/office/powerpoint/2010/main" val="2154659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repeatCount="indefinite"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2800" b="1" smtClean="0"/>
              <a:t>NHÀ GIÁO TRẺ TIÊU BIỀU NĂM 2015</a:t>
            </a:r>
            <a:endParaRPr lang="en-US" sz="280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 y="0"/>
            <a:ext cx="762000" cy="727364"/>
          </a:xfrm>
          <a:prstGeom prst="rect">
            <a:avLst/>
          </a:prstGeom>
        </p:spPr>
      </p:pic>
      <p:sp>
        <p:nvSpPr>
          <p:cNvPr id="6" name="Folded Corner 5"/>
          <p:cNvSpPr/>
          <p:nvPr/>
        </p:nvSpPr>
        <p:spPr>
          <a:xfrm>
            <a:off x="1828800" y="1219200"/>
            <a:ext cx="7162800" cy="5334000"/>
          </a:xfrm>
          <a:prstGeom prst="foldedCorner">
            <a:avLst/>
          </a:prstGeom>
        </p:spPr>
        <p:style>
          <a:lnRef idx="1">
            <a:schemeClr val="accent5"/>
          </a:lnRef>
          <a:fillRef idx="2">
            <a:schemeClr val="accent5"/>
          </a:fillRef>
          <a:effectRef idx="1">
            <a:schemeClr val="accent5"/>
          </a:effectRef>
          <a:fontRef idx="minor">
            <a:schemeClr val="dk1"/>
          </a:fontRef>
        </p:style>
        <p:txBody>
          <a:bodyPr rtlCol="0" anchor="ctr"/>
          <a:lstStyle/>
          <a:p>
            <a:endParaRPr lang="en-US" smtClean="0"/>
          </a:p>
          <a:p>
            <a:endParaRPr lang="en-US"/>
          </a:p>
          <a:p>
            <a:r>
              <a:rPr lang="en-US" smtClean="0"/>
              <a:t>Họ tên: HÀ QUỐC BẢO</a:t>
            </a:r>
          </a:p>
          <a:p>
            <a:r>
              <a:rPr lang="en-US" smtClean="0"/>
              <a:t>Ngày sinh: 02/02/1987</a:t>
            </a:r>
          </a:p>
          <a:p>
            <a:r>
              <a:rPr lang="en-US" smtClean="0"/>
              <a:t>Đơn vị: Khoa CN Động Lực</a:t>
            </a:r>
          </a:p>
          <a:p>
            <a:r>
              <a:rPr lang="en-US" smtClean="0"/>
              <a:t>Thành tích tiêu biểu:</a:t>
            </a:r>
          </a:p>
          <a:p>
            <a:pPr marL="285750" indent="-285750">
              <a:buFont typeface="Wingdings" panose="05000000000000000000" pitchFamily="2" charset="2"/>
              <a:buChar char="§"/>
            </a:pPr>
            <a:r>
              <a:rPr lang="en-US" smtClean="0"/>
              <a:t>Giảng viên hoàn thành xuất sắc nhiệm vụ được giao năm học 2014 -2015</a:t>
            </a:r>
          </a:p>
          <a:p>
            <a:pPr marL="285750" indent="-285750">
              <a:buFont typeface="Wingdings" panose="05000000000000000000" pitchFamily="2" charset="2"/>
              <a:buChar char="§"/>
            </a:pPr>
            <a:r>
              <a:rPr lang="en-US" smtClean="0"/>
              <a:t>Đạt danh hiệu Lao động tiên tiến năm học 2014 – 2015</a:t>
            </a:r>
          </a:p>
          <a:p>
            <a:pPr marL="285750" indent="-285750">
              <a:buFont typeface="Wingdings" panose="05000000000000000000" pitchFamily="2" charset="2"/>
              <a:buChar char="§"/>
            </a:pPr>
            <a:r>
              <a:rPr lang="en-US" smtClean="0"/>
              <a:t>Chiến sĩ thi đua cơ sở năm học 2014-2015</a:t>
            </a:r>
          </a:p>
          <a:p>
            <a:pPr marL="285750" indent="-285750">
              <a:buFont typeface="Wingdings" panose="05000000000000000000" pitchFamily="2" charset="2"/>
              <a:buChar char="§"/>
            </a:pPr>
            <a:r>
              <a:rPr lang="en-US" smtClean="0"/>
              <a:t>Chứng chỉ Tiếng Anh trình độ B1, Tin học A</a:t>
            </a:r>
          </a:p>
          <a:p>
            <a:pPr marL="285750" indent="-285750">
              <a:buFont typeface="Wingdings" panose="05000000000000000000" pitchFamily="2" charset="2"/>
              <a:buChar char="§"/>
            </a:pPr>
            <a:r>
              <a:rPr lang="en-US" smtClean="0"/>
              <a:t>Đạt danh hiệu Công đoàn viên xuất sắc, giấy khen Cán bộ đoàn xuất sắc năm học 2014-2015</a:t>
            </a:r>
          </a:p>
          <a:p>
            <a:pPr marL="285750" indent="-285750">
              <a:buFont typeface="Wingdings" panose="05000000000000000000" pitchFamily="2" charset="2"/>
              <a:buChar char="§"/>
            </a:pPr>
            <a:r>
              <a:rPr lang="en-US" smtClean="0"/>
              <a:t>Hoàn thành chứng chỉ Lý luận dạy học sau Đại học</a:t>
            </a:r>
          </a:p>
          <a:p>
            <a:pPr marL="285750" indent="-285750">
              <a:buFont typeface="Wingdings" panose="05000000000000000000" pitchFamily="2" charset="2"/>
              <a:buChar char="§"/>
            </a:pPr>
            <a:r>
              <a:rPr lang="en-US" smtClean="0"/>
              <a:t>Đoàn viên xuất sắc trong công tác Đoàn tại đơn vị</a:t>
            </a:r>
          </a:p>
          <a:p>
            <a:pPr marL="285750" indent="-285750">
              <a:buFont typeface="Wingdings" panose="05000000000000000000" pitchFamily="2" charset="2"/>
              <a:buChar char="§"/>
            </a:pPr>
            <a:r>
              <a:rPr lang="en-US" smtClean="0"/>
              <a:t>Hướng dẫn sinh viên tham gia cuộc thi Lái xe sinh thái tiết kiệm nhiên liệu Honda 2015</a:t>
            </a:r>
          </a:p>
          <a:p>
            <a:pPr marL="285750" indent="-285750">
              <a:buFont typeface="Wingdings" panose="05000000000000000000" pitchFamily="2" charset="2"/>
              <a:buChar char="§"/>
            </a:pPr>
            <a:r>
              <a:rPr lang="en-US" smtClean="0"/>
              <a:t>Tham gia các hoạt động phong trào: Hội thao, về nguồn, ủng hộ chiến sĩ Hải đảo,….</a:t>
            </a:r>
          </a:p>
          <a:p>
            <a:pPr algn="ctr"/>
            <a:endParaRPr lang="en-US"/>
          </a:p>
        </p:txBody>
      </p:sp>
    </p:spTree>
    <p:extLst>
      <p:ext uri="{BB962C8B-B14F-4D97-AF65-F5344CB8AC3E}">
        <p14:creationId xmlns:p14="http://schemas.microsoft.com/office/powerpoint/2010/main" val="983629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repeatCount="indefinite"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2800" b="1" smtClean="0"/>
              <a:t>NHÀ GIÁO TRẺ TIÊU BIỀU NĂM 2015</a:t>
            </a:r>
            <a:endParaRPr lang="en-US" sz="280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 y="0"/>
            <a:ext cx="762000" cy="727364"/>
          </a:xfrm>
          <a:prstGeom prst="rect">
            <a:avLst/>
          </a:prstGeom>
        </p:spPr>
      </p:pic>
      <p:sp>
        <p:nvSpPr>
          <p:cNvPr id="6" name="Folded Corner 5"/>
          <p:cNvSpPr/>
          <p:nvPr/>
        </p:nvSpPr>
        <p:spPr>
          <a:xfrm>
            <a:off x="1828800" y="1219200"/>
            <a:ext cx="7162800" cy="5334000"/>
          </a:xfrm>
          <a:prstGeom prst="foldedCorner">
            <a:avLst/>
          </a:prstGeom>
        </p:spPr>
        <p:style>
          <a:lnRef idx="1">
            <a:schemeClr val="accent5"/>
          </a:lnRef>
          <a:fillRef idx="2">
            <a:schemeClr val="accent5"/>
          </a:fillRef>
          <a:effectRef idx="1">
            <a:schemeClr val="accent5"/>
          </a:effectRef>
          <a:fontRef idx="minor">
            <a:schemeClr val="dk1"/>
          </a:fontRef>
        </p:style>
        <p:txBody>
          <a:bodyPr rtlCol="0" anchor="ctr"/>
          <a:lstStyle/>
          <a:p>
            <a:r>
              <a:rPr lang="en-US" smtClean="0"/>
              <a:t>Họ tên: DƯƠNG ĐỨC KIÊN</a:t>
            </a:r>
          </a:p>
          <a:p>
            <a:r>
              <a:rPr lang="en-US" smtClean="0"/>
              <a:t>Ngày sinh: 12/02/1986</a:t>
            </a:r>
          </a:p>
          <a:p>
            <a:r>
              <a:rPr lang="en-US" smtClean="0"/>
              <a:t>Đơn vị: Khoa Khoa học cơ bản</a:t>
            </a:r>
          </a:p>
          <a:p>
            <a:r>
              <a:rPr lang="en-US" smtClean="0"/>
              <a:t>Thành tích tiêu biểu:</a:t>
            </a:r>
          </a:p>
          <a:p>
            <a:pPr marL="285750" indent="-285750">
              <a:buFont typeface="Wingdings" panose="05000000000000000000" pitchFamily="2" charset="2"/>
              <a:buChar char="§"/>
            </a:pPr>
            <a:r>
              <a:rPr lang="en-US" smtClean="0"/>
              <a:t>Đạt danh hiệu Lao động tiên tiến năm học 2014 – 2015</a:t>
            </a:r>
          </a:p>
          <a:p>
            <a:pPr marL="285750" indent="-285750">
              <a:buFont typeface="Wingdings" panose="05000000000000000000" pitchFamily="2" charset="2"/>
              <a:buChar char="§"/>
            </a:pPr>
            <a:r>
              <a:rPr lang="en-US" smtClean="0"/>
              <a:t>Chứng chỉ Tiếng Anh trình độ B1</a:t>
            </a:r>
          </a:p>
          <a:p>
            <a:pPr marL="285750" indent="-285750">
              <a:buFont typeface="Wingdings" panose="05000000000000000000" pitchFamily="2" charset="2"/>
              <a:buChar char="§"/>
            </a:pPr>
            <a:r>
              <a:rPr lang="en-US" smtClean="0"/>
              <a:t>Đạt danh hiệu Công đoàn viên xuất sắc năm học 2014-2015</a:t>
            </a:r>
          </a:p>
          <a:p>
            <a:pPr marL="285750" indent="-285750">
              <a:buFont typeface="Wingdings" panose="05000000000000000000" pitchFamily="2" charset="2"/>
              <a:buChar char="§"/>
            </a:pPr>
            <a:r>
              <a:rPr lang="en-US"/>
              <a:t>Hoàn thành chứng chỉ Lý luận dạy học sau Đại </a:t>
            </a:r>
            <a:r>
              <a:rPr lang="en-US" smtClean="0"/>
              <a:t>học</a:t>
            </a:r>
          </a:p>
          <a:p>
            <a:pPr marL="285750" indent="-285750">
              <a:buFont typeface="Wingdings" panose="05000000000000000000" pitchFamily="2" charset="2"/>
              <a:buChar char="§"/>
            </a:pPr>
            <a:r>
              <a:rPr lang="en-US" smtClean="0"/>
              <a:t>Giấy khen hoàn thành xuất sắc công tác đoàn và phong trào thanh niên năm học 2014-2015</a:t>
            </a:r>
          </a:p>
          <a:p>
            <a:pPr marL="285750" indent="-285750">
              <a:buFont typeface="Wingdings" panose="05000000000000000000" pitchFamily="2" charset="2"/>
              <a:buChar char="§"/>
            </a:pPr>
            <a:r>
              <a:rPr lang="en-US" smtClean="0"/>
              <a:t>Tham gia nghiên cứu khoa học cấp trường năm học 2014-2015</a:t>
            </a:r>
          </a:p>
          <a:p>
            <a:pPr marL="285750" indent="-285750">
              <a:buFont typeface="Wingdings" panose="05000000000000000000" pitchFamily="2" charset="2"/>
              <a:buChar char="§"/>
            </a:pPr>
            <a:r>
              <a:rPr lang="en-US" smtClean="0"/>
              <a:t>Tham gia các hoạt động phong trào: Hội thao, về nguồn, ủng hộ chiến sĩ Hải đảo,….</a:t>
            </a:r>
          </a:p>
          <a:p>
            <a:pPr algn="ctr"/>
            <a:endParaRPr lang="en-US"/>
          </a:p>
        </p:txBody>
      </p:sp>
    </p:spTree>
    <p:extLst>
      <p:ext uri="{BB962C8B-B14F-4D97-AF65-F5344CB8AC3E}">
        <p14:creationId xmlns:p14="http://schemas.microsoft.com/office/powerpoint/2010/main" val="852431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repeatCount="indefinite"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2000" b="1" smtClean="0"/>
              <a:t>CÁN BỘ, VIÊN CHỨC TRẺ - GIỎI – THÂN THIỆN </a:t>
            </a:r>
            <a:br>
              <a:rPr lang="en-US" sz="2000" b="1" smtClean="0"/>
            </a:br>
            <a:r>
              <a:rPr lang="en-US" sz="2000" b="1" smtClean="0"/>
              <a:t>NĂM 2015</a:t>
            </a:r>
            <a:endParaRPr lang="en-US" sz="200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 y="0"/>
            <a:ext cx="762000" cy="727364"/>
          </a:xfrm>
          <a:prstGeom prst="rect">
            <a:avLst/>
          </a:prstGeom>
        </p:spPr>
      </p:pic>
      <p:sp>
        <p:nvSpPr>
          <p:cNvPr id="6" name="Folded Corner 5"/>
          <p:cNvSpPr/>
          <p:nvPr/>
        </p:nvSpPr>
        <p:spPr>
          <a:xfrm>
            <a:off x="1828800" y="1219200"/>
            <a:ext cx="7162800" cy="5334000"/>
          </a:xfrm>
          <a:prstGeom prst="foldedCorner">
            <a:avLst/>
          </a:prstGeom>
        </p:spPr>
        <p:style>
          <a:lnRef idx="1">
            <a:schemeClr val="accent5"/>
          </a:lnRef>
          <a:fillRef idx="2">
            <a:schemeClr val="accent5"/>
          </a:fillRef>
          <a:effectRef idx="1">
            <a:schemeClr val="accent5"/>
          </a:effectRef>
          <a:fontRef idx="minor">
            <a:schemeClr val="dk1"/>
          </a:fontRef>
        </p:style>
        <p:txBody>
          <a:bodyPr rtlCol="0" anchor="ctr"/>
          <a:lstStyle/>
          <a:p>
            <a:r>
              <a:rPr lang="en-US" smtClean="0"/>
              <a:t>Họ tên: THÁI THỊ MY SA</a:t>
            </a:r>
          </a:p>
          <a:p>
            <a:r>
              <a:rPr lang="en-US" smtClean="0"/>
              <a:t>Ngày sinh: 19/05/1988</a:t>
            </a:r>
          </a:p>
          <a:p>
            <a:r>
              <a:rPr lang="en-US" smtClean="0"/>
              <a:t>Đơn vị: Phòng TC – HC - TH</a:t>
            </a:r>
          </a:p>
          <a:p>
            <a:r>
              <a:rPr lang="en-US" smtClean="0"/>
              <a:t>Thành tích tiêu biểu:</a:t>
            </a:r>
          </a:p>
          <a:p>
            <a:pPr marL="285750" indent="-285750">
              <a:buFont typeface="Wingdings" panose="05000000000000000000" pitchFamily="2" charset="2"/>
              <a:buChar char="§"/>
            </a:pPr>
            <a:r>
              <a:rPr lang="en-US" smtClean="0"/>
              <a:t>Đạt danh hiệu Lao động tiên tiến năm học 2014 – 2015</a:t>
            </a:r>
          </a:p>
          <a:p>
            <a:pPr marL="285750" indent="-285750">
              <a:buFont typeface="Wingdings" panose="05000000000000000000" pitchFamily="2" charset="2"/>
              <a:buChar char="§"/>
            </a:pPr>
            <a:r>
              <a:rPr lang="en-US" smtClean="0"/>
              <a:t>Chứng chỉ Tiếng Anh trình độ B, Tin học A</a:t>
            </a:r>
          </a:p>
          <a:p>
            <a:pPr marL="285750" indent="-285750">
              <a:buFont typeface="Wingdings" panose="05000000000000000000" pitchFamily="2" charset="2"/>
              <a:buChar char="§"/>
            </a:pPr>
            <a:r>
              <a:rPr lang="en-US" smtClean="0"/>
              <a:t>Sáng kiến kinh nghiệm năm học 2014-2015</a:t>
            </a:r>
          </a:p>
          <a:p>
            <a:pPr marL="285750" indent="-285750">
              <a:buFont typeface="Wingdings" panose="05000000000000000000" pitchFamily="2" charset="2"/>
              <a:buChar char="§"/>
            </a:pPr>
            <a:r>
              <a:rPr lang="en-US" smtClean="0"/>
              <a:t>Sơ cấp Lý luận chính trị</a:t>
            </a:r>
          </a:p>
          <a:p>
            <a:pPr marL="285750" indent="-285750">
              <a:buFont typeface="Wingdings" panose="05000000000000000000" pitchFamily="2" charset="2"/>
              <a:buChar char="§"/>
            </a:pPr>
            <a:r>
              <a:rPr lang="en-US" smtClean="0"/>
              <a:t>Đoàn viên ưu tú năm học 2014-2015</a:t>
            </a:r>
          </a:p>
          <a:p>
            <a:pPr marL="285750" indent="-285750">
              <a:buFont typeface="Wingdings" panose="05000000000000000000" pitchFamily="2" charset="2"/>
              <a:buChar char="§"/>
            </a:pPr>
            <a:r>
              <a:rPr lang="en-US" smtClean="0"/>
              <a:t>Tham gia các hoạt động phong trào: Hội thao, về nguồn, ủng hộ chiến sĩ Hải đảo,….</a:t>
            </a:r>
          </a:p>
          <a:p>
            <a:pPr algn="ctr"/>
            <a:endParaRPr lang="en-US"/>
          </a:p>
        </p:txBody>
      </p:sp>
    </p:spTree>
    <p:extLst>
      <p:ext uri="{BB962C8B-B14F-4D97-AF65-F5344CB8AC3E}">
        <p14:creationId xmlns:p14="http://schemas.microsoft.com/office/powerpoint/2010/main" val="819827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repeatCount="indefinite"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2000" b="1" smtClean="0"/>
              <a:t>CÁN BỘ, VIÊN CHỨC TRẺ - GIỎI – THÂN THIỆN </a:t>
            </a:r>
            <a:br>
              <a:rPr lang="en-US" sz="2000" b="1" smtClean="0"/>
            </a:br>
            <a:r>
              <a:rPr lang="en-US" sz="2000" b="1" smtClean="0"/>
              <a:t>NĂM 2015</a:t>
            </a:r>
            <a:endParaRPr lang="en-US" sz="200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 y="0"/>
            <a:ext cx="762000" cy="727364"/>
          </a:xfrm>
          <a:prstGeom prst="rect">
            <a:avLst/>
          </a:prstGeom>
        </p:spPr>
      </p:pic>
      <p:sp>
        <p:nvSpPr>
          <p:cNvPr id="6" name="Folded Corner 5"/>
          <p:cNvSpPr/>
          <p:nvPr/>
        </p:nvSpPr>
        <p:spPr>
          <a:xfrm>
            <a:off x="1828800" y="1219200"/>
            <a:ext cx="7162800" cy="5334000"/>
          </a:xfrm>
          <a:prstGeom prst="foldedCorner">
            <a:avLst/>
          </a:prstGeom>
        </p:spPr>
        <p:style>
          <a:lnRef idx="1">
            <a:schemeClr val="accent5"/>
          </a:lnRef>
          <a:fillRef idx="2">
            <a:schemeClr val="accent5"/>
          </a:fillRef>
          <a:effectRef idx="1">
            <a:schemeClr val="accent5"/>
          </a:effectRef>
          <a:fontRef idx="minor">
            <a:schemeClr val="dk1"/>
          </a:fontRef>
        </p:style>
        <p:txBody>
          <a:bodyPr rtlCol="0" anchor="ctr"/>
          <a:lstStyle/>
          <a:p>
            <a:r>
              <a:rPr lang="en-US" smtClean="0"/>
              <a:t>Họ tên: HỒ THỊ KHUYÊN</a:t>
            </a:r>
          </a:p>
          <a:p>
            <a:r>
              <a:rPr lang="en-US" smtClean="0"/>
              <a:t>Ngày sinh: 10/10/1987</a:t>
            </a:r>
          </a:p>
          <a:p>
            <a:r>
              <a:rPr lang="en-US" smtClean="0"/>
              <a:t>Đơn vị: Khoa CN Động lực</a:t>
            </a:r>
          </a:p>
          <a:p>
            <a:r>
              <a:rPr lang="en-US" smtClean="0"/>
              <a:t>Thành tích tiêu biểu:</a:t>
            </a:r>
          </a:p>
          <a:p>
            <a:pPr marL="285750" indent="-285750">
              <a:buFont typeface="Wingdings" panose="05000000000000000000" pitchFamily="2" charset="2"/>
              <a:buChar char="§"/>
            </a:pPr>
            <a:r>
              <a:rPr lang="en-US" smtClean="0"/>
              <a:t>Đạt danh hiệu Lao động tiên tiến năm học 2014 – 2015</a:t>
            </a:r>
          </a:p>
          <a:p>
            <a:pPr marL="285750" indent="-285750">
              <a:buFont typeface="Wingdings" panose="05000000000000000000" pitchFamily="2" charset="2"/>
              <a:buChar char="§"/>
            </a:pPr>
            <a:r>
              <a:rPr lang="en-US" smtClean="0"/>
              <a:t>Chứng chỉ Tiếng Anh trình độ B, Tin học A</a:t>
            </a:r>
          </a:p>
          <a:p>
            <a:pPr marL="285750" indent="-285750">
              <a:buFont typeface="Wingdings" panose="05000000000000000000" pitchFamily="2" charset="2"/>
              <a:buChar char="§"/>
            </a:pPr>
            <a:r>
              <a:rPr lang="en-US" smtClean="0"/>
              <a:t>Sơ cấp Lý luận chính trị</a:t>
            </a:r>
          </a:p>
          <a:p>
            <a:pPr marL="285750" indent="-285750">
              <a:buFont typeface="Wingdings" panose="05000000000000000000" pitchFamily="2" charset="2"/>
              <a:buChar char="§"/>
            </a:pPr>
            <a:r>
              <a:rPr lang="en-US" smtClean="0"/>
              <a:t>Đoàn viên xuất sắc năm học 2014-2015</a:t>
            </a:r>
          </a:p>
          <a:p>
            <a:pPr marL="285750" indent="-285750">
              <a:buFont typeface="Wingdings" panose="05000000000000000000" pitchFamily="2" charset="2"/>
              <a:buChar char="§"/>
            </a:pPr>
            <a:r>
              <a:rPr lang="en-US" smtClean="0"/>
              <a:t>Đoàn viên xuất sắc trong công tác Đoàn năm 2015</a:t>
            </a:r>
          </a:p>
          <a:p>
            <a:pPr marL="285750" indent="-285750">
              <a:buFont typeface="Wingdings" panose="05000000000000000000" pitchFamily="2" charset="2"/>
              <a:buChar char="§"/>
            </a:pPr>
            <a:r>
              <a:rPr lang="en-US" smtClean="0"/>
              <a:t>Tham gia các hoạt động phong trào: Hội thao, về nguồn, ủng hộ chiến sĩ Hải đảo,….</a:t>
            </a:r>
          </a:p>
          <a:p>
            <a:pPr algn="ctr"/>
            <a:endParaRPr lang="en-US"/>
          </a:p>
        </p:txBody>
      </p:sp>
    </p:spTree>
    <p:extLst>
      <p:ext uri="{BB962C8B-B14F-4D97-AF65-F5344CB8AC3E}">
        <p14:creationId xmlns:p14="http://schemas.microsoft.com/office/powerpoint/2010/main" val="2489506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repeatCount="indefinite"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gray">
          <a:xfrm>
            <a:off x="304800" y="152400"/>
            <a:ext cx="8839200" cy="487363"/>
          </a:xfrm>
          <a:prstGeom prst="rect">
            <a:avLst/>
          </a:prstGeom>
          <a:noFill/>
          <a:ln>
            <a:noFill/>
          </a:ln>
          <a:effectLst>
            <a:outerShdw dist="1796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b="1" kern="1200">
                <a:solidFill>
                  <a:schemeClr val="hlink"/>
                </a:solidFill>
                <a:latin typeface="+mj-lt"/>
                <a:ea typeface="+mj-ea"/>
                <a:cs typeface="+mj-cs"/>
              </a:defRPr>
            </a:lvl1pPr>
            <a:lvl2pPr algn="l" rtl="0" eaLnBrk="1" fontAlgn="base" hangingPunct="1">
              <a:spcBef>
                <a:spcPct val="0"/>
              </a:spcBef>
              <a:spcAft>
                <a:spcPct val="0"/>
              </a:spcAft>
              <a:defRPr sz="3200">
                <a:solidFill>
                  <a:schemeClr val="bg1"/>
                </a:solidFill>
                <a:latin typeface="Arial" panose="020B0604020202020204" pitchFamily="34" charset="0"/>
              </a:defRPr>
            </a:lvl2pPr>
            <a:lvl3pPr algn="l" rtl="0" eaLnBrk="1" fontAlgn="base" hangingPunct="1">
              <a:spcBef>
                <a:spcPct val="0"/>
              </a:spcBef>
              <a:spcAft>
                <a:spcPct val="0"/>
              </a:spcAft>
              <a:defRPr sz="3200">
                <a:solidFill>
                  <a:schemeClr val="bg1"/>
                </a:solidFill>
                <a:latin typeface="Arial" panose="020B0604020202020204" pitchFamily="34" charset="0"/>
              </a:defRPr>
            </a:lvl3pPr>
            <a:lvl4pPr algn="l" rtl="0" eaLnBrk="1" fontAlgn="base" hangingPunct="1">
              <a:spcBef>
                <a:spcPct val="0"/>
              </a:spcBef>
              <a:spcAft>
                <a:spcPct val="0"/>
              </a:spcAft>
              <a:defRPr sz="3200">
                <a:solidFill>
                  <a:schemeClr val="bg1"/>
                </a:solidFill>
                <a:latin typeface="Arial" panose="020B0604020202020204" pitchFamily="34" charset="0"/>
              </a:defRPr>
            </a:lvl4pPr>
            <a:lvl5pPr algn="l" rtl="0" eaLnBrk="1" fontAlgn="base" hangingPunct="1">
              <a:spcBef>
                <a:spcPct val="0"/>
              </a:spcBef>
              <a:spcAft>
                <a:spcPct val="0"/>
              </a:spcAft>
              <a:defRPr sz="3200">
                <a:solidFill>
                  <a:schemeClr val="bg1"/>
                </a:solidFill>
                <a:latin typeface="Arial" panose="020B0604020202020204" pitchFamily="34" charset="0"/>
              </a:defRPr>
            </a:lvl5pPr>
            <a:lvl6pPr marL="457200" algn="l" rtl="0" eaLnBrk="1" fontAlgn="base" hangingPunct="1">
              <a:spcBef>
                <a:spcPct val="0"/>
              </a:spcBef>
              <a:spcAft>
                <a:spcPct val="0"/>
              </a:spcAft>
              <a:defRPr sz="3200">
                <a:solidFill>
                  <a:schemeClr val="bg1"/>
                </a:solidFill>
                <a:latin typeface="Arial" panose="020B0604020202020204" pitchFamily="34" charset="0"/>
              </a:defRPr>
            </a:lvl6pPr>
            <a:lvl7pPr marL="914400" algn="l" rtl="0" eaLnBrk="1" fontAlgn="base" hangingPunct="1">
              <a:spcBef>
                <a:spcPct val="0"/>
              </a:spcBef>
              <a:spcAft>
                <a:spcPct val="0"/>
              </a:spcAft>
              <a:defRPr sz="3200">
                <a:solidFill>
                  <a:schemeClr val="bg1"/>
                </a:solidFill>
                <a:latin typeface="Arial" panose="020B0604020202020204" pitchFamily="34" charset="0"/>
              </a:defRPr>
            </a:lvl7pPr>
            <a:lvl8pPr marL="1371600" algn="l" rtl="0" eaLnBrk="1" fontAlgn="base" hangingPunct="1">
              <a:spcBef>
                <a:spcPct val="0"/>
              </a:spcBef>
              <a:spcAft>
                <a:spcPct val="0"/>
              </a:spcAft>
              <a:defRPr sz="3200">
                <a:solidFill>
                  <a:schemeClr val="bg1"/>
                </a:solidFill>
                <a:latin typeface="Arial" panose="020B0604020202020204" pitchFamily="34" charset="0"/>
              </a:defRPr>
            </a:lvl8pPr>
            <a:lvl9pPr marL="1828800" algn="l" rtl="0" eaLnBrk="1" fontAlgn="base" hangingPunct="1">
              <a:spcBef>
                <a:spcPct val="0"/>
              </a:spcBef>
              <a:spcAft>
                <a:spcPct val="0"/>
              </a:spcAft>
              <a:defRPr sz="3200">
                <a:solidFill>
                  <a:schemeClr val="bg1"/>
                </a:solidFill>
                <a:latin typeface="Arial" panose="020B0604020202020204" pitchFamily="34" charset="0"/>
              </a:defRPr>
            </a:lvl9pPr>
          </a:lstStyle>
          <a:p>
            <a:r>
              <a:rPr lang="en-US" sz="2600" smtClean="0">
                <a:ln w="10160">
                  <a:solidFill>
                    <a:schemeClr val="accent5"/>
                  </a:solidFill>
                  <a:prstDash val="solid"/>
                </a:ln>
                <a:solidFill>
                  <a:srgbClr val="FFFFFF"/>
                </a:solidFill>
                <a:effectLst>
                  <a:outerShdw blurRad="38100" dist="22860" dir="5400000" algn="tl" rotWithShape="0">
                    <a:srgbClr val="000000">
                      <a:alpha val="30000"/>
                    </a:srgbClr>
                  </a:outerShdw>
                </a:effectLst>
              </a:rPr>
              <a:t>TRƯỜNG CAO ĐẲNG KỸ THUẬT </a:t>
            </a:r>
          </a:p>
          <a:p>
            <a:r>
              <a:rPr lang="en-US" sz="2600" smtClean="0">
                <a:ln w="10160">
                  <a:solidFill>
                    <a:schemeClr val="accent5"/>
                  </a:solidFill>
                  <a:prstDash val="solid"/>
                </a:ln>
                <a:solidFill>
                  <a:srgbClr val="FFFFFF"/>
                </a:solidFill>
                <a:effectLst>
                  <a:outerShdw blurRad="38100" dist="22860" dir="5400000" algn="tl" rotWithShape="0">
                    <a:srgbClr val="000000">
                      <a:alpha val="30000"/>
                    </a:srgbClr>
                  </a:outerShdw>
                </a:effectLst>
              </a:rPr>
              <a:t>LÝ TỰ TRỌNG THÀNH PHỐ HỒ CHÍ MINH</a:t>
            </a:r>
            <a:endParaRPr lang="en-US" sz="260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853441"/>
            <a:ext cx="9144000" cy="6004560"/>
          </a:xfrm>
          <a:prstGeom prst="rect">
            <a:avLst/>
          </a:prstGeom>
        </p:spPr>
      </p:pic>
      <p:sp>
        <p:nvSpPr>
          <p:cNvPr id="5" name="Rectangle 4"/>
          <p:cNvSpPr/>
          <p:nvPr/>
        </p:nvSpPr>
        <p:spPr>
          <a:xfrm>
            <a:off x="0" y="0"/>
            <a:ext cx="1133856" cy="838200"/>
          </a:xfrm>
          <a:prstGeom prst="rect">
            <a:avLst/>
          </a:prstGeom>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2" name="TextBox 1"/>
          <p:cNvSpPr txBox="1"/>
          <p:nvPr/>
        </p:nvSpPr>
        <p:spPr>
          <a:xfrm>
            <a:off x="533399" y="1371600"/>
            <a:ext cx="8077200" cy="1015663"/>
          </a:xfrm>
          <a:prstGeom prst="rect">
            <a:avLst/>
          </a:prstGeom>
          <a:noFill/>
        </p:spPr>
        <p:txBody>
          <a:bodyPr wrap="square" rtlCol="0">
            <a:spAutoFit/>
          </a:bodyPr>
          <a:lstStyle/>
          <a:p>
            <a:pPr algn="ctr"/>
            <a:endParaRPr lang="en-US" sz="6000" smtClean="0">
              <a:solidFill>
                <a:srgbClr val="FF0000"/>
              </a:solidFill>
              <a:latin typeface="UTM Futura Extra" panose="02040603050506020204" pitchFamily="18" charset="0"/>
              <a:cs typeface="Arial" panose="020B0604020202020204" pitchFamily="34" charset="0"/>
            </a:endParaRPr>
          </a:p>
        </p:txBody>
      </p:sp>
      <p:sp>
        <p:nvSpPr>
          <p:cNvPr id="3" name="TextBox 2"/>
          <p:cNvSpPr txBox="1"/>
          <p:nvPr/>
        </p:nvSpPr>
        <p:spPr>
          <a:xfrm>
            <a:off x="-1" y="2410123"/>
            <a:ext cx="9220200" cy="1107996"/>
          </a:xfrm>
          <a:prstGeom prst="rect">
            <a:avLst/>
          </a:prstGeom>
          <a:noFill/>
        </p:spPr>
        <p:txBody>
          <a:bodyPr wrap="square" rtlCol="0">
            <a:spAutoFit/>
          </a:bodyPr>
          <a:lstStyle/>
          <a:p>
            <a:pPr algn="ctr"/>
            <a:r>
              <a:rPr lang="en-US" sz="6600" smtClean="0">
                <a:solidFill>
                  <a:schemeClr val="accent4">
                    <a:lumMod val="90000"/>
                    <a:lumOff val="10000"/>
                  </a:schemeClr>
                </a:solidFill>
                <a:latin typeface="UTM Kabel KT" panose="02040603050506020204" pitchFamily="18" charset="0"/>
              </a:rPr>
              <a:t>BẾ MẠC</a:t>
            </a:r>
            <a:endParaRPr lang="en-US" sz="3600">
              <a:solidFill>
                <a:schemeClr val="accent4">
                  <a:lumMod val="90000"/>
                  <a:lumOff val="10000"/>
                </a:schemeClr>
              </a:solidFill>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1862" y="31431"/>
            <a:ext cx="870132" cy="830581"/>
          </a:xfrm>
          <a:prstGeom prst="rect">
            <a:avLst/>
          </a:prstGeom>
        </p:spPr>
      </p:pic>
    </p:spTree>
    <p:extLst>
      <p:ext uri="{BB962C8B-B14F-4D97-AF65-F5344CB8AC3E}">
        <p14:creationId xmlns:p14="http://schemas.microsoft.com/office/powerpoint/2010/main" val="2111076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repeatCount="indefinite"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anim calcmode="lin" valueType="num">
                                      <p:cBhvr>
                                        <p:cTn id="8" dur="2000" fill="hold"/>
                                        <p:tgtEl>
                                          <p:spTgt spid="11"/>
                                        </p:tgtEl>
                                        <p:attrNameLst>
                                          <p:attrName>ppt_w</p:attrName>
                                        </p:attrNameLst>
                                      </p:cBhvr>
                                      <p:tavLst>
                                        <p:tav tm="0" fmla="#ppt_w*sin(2.5*pi*$)">
                                          <p:val>
                                            <p:fltVal val="0"/>
                                          </p:val>
                                        </p:tav>
                                        <p:tav tm="100000">
                                          <p:val>
                                            <p:fltVal val="1"/>
                                          </p:val>
                                        </p:tav>
                                      </p:tavLst>
                                    </p:anim>
                                    <p:anim calcmode="lin" valueType="num">
                                      <p:cBhvr>
                                        <p:cTn id="9"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291TGp_well-being _light_ani">
  <a:themeElements>
    <a:clrScheme name="291TGp_well-being _light_ani 3">
      <a:dk1>
        <a:srgbClr val="000066"/>
      </a:dk1>
      <a:lt1>
        <a:srgbClr val="FFFFFF"/>
      </a:lt1>
      <a:dk2>
        <a:srgbClr val="3491C4"/>
      </a:dk2>
      <a:lt2>
        <a:srgbClr val="DDDDDD"/>
      </a:lt2>
      <a:accent1>
        <a:srgbClr val="32B66E"/>
      </a:accent1>
      <a:accent2>
        <a:srgbClr val="36623F"/>
      </a:accent2>
      <a:accent3>
        <a:srgbClr val="FFFFFF"/>
      </a:accent3>
      <a:accent4>
        <a:srgbClr val="000056"/>
      </a:accent4>
      <a:accent5>
        <a:srgbClr val="ADD7BA"/>
      </a:accent5>
      <a:accent6>
        <a:srgbClr val="305838"/>
      </a:accent6>
      <a:hlink>
        <a:srgbClr val="4C9BBA"/>
      </a:hlink>
      <a:folHlink>
        <a:srgbClr val="A4D0A4"/>
      </a:folHlink>
    </a:clrScheme>
    <a:fontScheme name="291TGp_well-being _light_ani">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291TGp_well-being _light_ani 1">
        <a:dk1>
          <a:srgbClr val="000000"/>
        </a:dk1>
        <a:lt1>
          <a:srgbClr val="FFFFFF"/>
        </a:lt1>
        <a:dk2>
          <a:srgbClr val="003366"/>
        </a:dk2>
        <a:lt2>
          <a:srgbClr val="C0C0C0"/>
        </a:lt2>
        <a:accent1>
          <a:srgbClr val="0080A2"/>
        </a:accent1>
        <a:accent2>
          <a:srgbClr val="93C052"/>
        </a:accent2>
        <a:accent3>
          <a:srgbClr val="FFFFFF"/>
        </a:accent3>
        <a:accent4>
          <a:srgbClr val="000000"/>
        </a:accent4>
        <a:accent5>
          <a:srgbClr val="AAC0CE"/>
        </a:accent5>
        <a:accent6>
          <a:srgbClr val="85AE49"/>
        </a:accent6>
        <a:hlink>
          <a:srgbClr val="FEA21A"/>
        </a:hlink>
        <a:folHlink>
          <a:srgbClr val="4EA7EA"/>
        </a:folHlink>
      </a:clrScheme>
      <a:clrMap bg1="lt1" tx1="dk1" bg2="lt2" tx2="dk2" accent1="accent1" accent2="accent2" accent3="accent3" accent4="accent4" accent5="accent5" accent6="accent6" hlink="hlink" folHlink="folHlink"/>
    </a:extraClrScheme>
    <a:extraClrScheme>
      <a:clrScheme name="291TGp_well-being _light_ani 2">
        <a:dk1>
          <a:srgbClr val="000000"/>
        </a:dk1>
        <a:lt1>
          <a:srgbClr val="FFFFFF"/>
        </a:lt1>
        <a:dk2>
          <a:srgbClr val="003366"/>
        </a:dk2>
        <a:lt2>
          <a:srgbClr val="C0C0C0"/>
        </a:lt2>
        <a:accent1>
          <a:srgbClr val="FEA21A"/>
        </a:accent1>
        <a:accent2>
          <a:srgbClr val="93C052"/>
        </a:accent2>
        <a:accent3>
          <a:srgbClr val="FFFFFF"/>
        </a:accent3>
        <a:accent4>
          <a:srgbClr val="000000"/>
        </a:accent4>
        <a:accent5>
          <a:srgbClr val="FECEAB"/>
        </a:accent5>
        <a:accent6>
          <a:srgbClr val="85AE49"/>
        </a:accent6>
        <a:hlink>
          <a:srgbClr val="285DAA"/>
        </a:hlink>
        <a:folHlink>
          <a:srgbClr val="4EA7EA"/>
        </a:folHlink>
      </a:clrScheme>
      <a:clrMap bg1="lt1" tx1="dk1" bg2="lt2" tx2="dk2" accent1="accent1" accent2="accent2" accent3="accent3" accent4="accent4" accent5="accent5" accent6="accent6" hlink="hlink" folHlink="folHlink"/>
    </a:extraClrScheme>
    <a:extraClrScheme>
      <a:clrScheme name="291TGp_well-being _light_ani 3">
        <a:dk1>
          <a:srgbClr val="000066"/>
        </a:dk1>
        <a:lt1>
          <a:srgbClr val="FFFFFF"/>
        </a:lt1>
        <a:dk2>
          <a:srgbClr val="3491C4"/>
        </a:dk2>
        <a:lt2>
          <a:srgbClr val="DDDDDD"/>
        </a:lt2>
        <a:accent1>
          <a:srgbClr val="32B66E"/>
        </a:accent1>
        <a:accent2>
          <a:srgbClr val="36623F"/>
        </a:accent2>
        <a:accent3>
          <a:srgbClr val="FFFFFF"/>
        </a:accent3>
        <a:accent4>
          <a:srgbClr val="000056"/>
        </a:accent4>
        <a:accent5>
          <a:srgbClr val="ADD7BA"/>
        </a:accent5>
        <a:accent6>
          <a:srgbClr val="305838"/>
        </a:accent6>
        <a:hlink>
          <a:srgbClr val="4C9BBA"/>
        </a:hlink>
        <a:folHlink>
          <a:srgbClr val="A4D0A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291TGp_well-being _light</Template>
  <TotalTime>962</TotalTime>
  <Words>1459</Words>
  <Application>Microsoft Office PowerPoint</Application>
  <PresentationFormat>On-screen Show (4:3)</PresentationFormat>
  <Paragraphs>134</Paragraphs>
  <Slides>16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Arial</vt:lpstr>
      <vt:lpstr>Arial (Headings)</vt:lpstr>
      <vt:lpstr>Arial Black</vt:lpstr>
      <vt:lpstr>Times New Roman</vt:lpstr>
      <vt:lpstr>UTM Futura Extra</vt:lpstr>
      <vt:lpstr>UTM Kabel KT</vt:lpstr>
      <vt:lpstr>Wingdings</vt:lpstr>
      <vt:lpstr>291TGp_well-being _light_ani</vt:lpstr>
      <vt:lpstr>PowerPoint Presentation</vt:lpstr>
      <vt:lpstr>PowerPoint Presentation</vt:lpstr>
      <vt:lpstr>CHƯƠNG TRÌNH</vt:lpstr>
      <vt:lpstr>PowerPoint Presentation</vt:lpstr>
      <vt:lpstr>PHƯƠNG PHÁP NGHIÊN CỨU KHOA HỌC</vt:lpstr>
      <vt:lpstr>MỘT SỐ KINH NGHIỆM, GIẢI PHÁP TỔ CHỨC CÔNG VIỆC CÁ NHÂN HIỆU QUẢ</vt:lpstr>
      <vt:lpstr>PowerPoint Presentation</vt:lpstr>
      <vt:lpstr>TIÊU CHÍ BÌNH CHỌN “NHÀ GIÁO TRẺ TIÊU BIỂU” LẦN 4 NĂM 2015</vt:lpstr>
      <vt:lpstr>TIÊU CHÍ BÌNH CHỌN “NHÀ GIÁO TRẺ TIÊU BIỂU” LẦN 4 NĂM 2015</vt:lpstr>
      <vt:lpstr>TIÊU CHÍ BÌNH CHỌN “CÁN BỘ, VIÊN CHỨC TRẺ - GIỎI – THÂN THIỆN” LẦN 3 NĂM 2015</vt:lpstr>
      <vt:lpstr>TIÊU CHÍ BÌNH CHỌN “CÁN BỘ, VIÊN CHỨC TRẺ - GIỎI – THÂN THIỆN” LẦN 3 NĂM 2015</vt:lpstr>
      <vt:lpstr>NHÀ GIÁO TRẺ TIÊU BIỀU NĂM 2015</vt:lpstr>
      <vt:lpstr>NHÀ GIÁO TRẺ TIÊU BIỀU NĂM 2015</vt:lpstr>
      <vt:lpstr>CÁN BỘ, VIÊN CHỨC TRẺ - GIỎI – THÂN THIỆN  NĂM 2015</vt:lpstr>
      <vt:lpstr>CÁN BỘ, VIÊN CHỨC TRẺ - GIỎI – THÂN THIỆN  NĂM 2015</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QuocDinh</dc:creator>
  <cp:lastModifiedBy>Kenko</cp:lastModifiedBy>
  <cp:revision>103</cp:revision>
  <dcterms:created xsi:type="dcterms:W3CDTF">2015-09-16T03:07:27Z</dcterms:created>
  <dcterms:modified xsi:type="dcterms:W3CDTF">2015-12-16T09:12:36Z</dcterms:modified>
</cp:coreProperties>
</file>